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58" r:id="rId4"/>
    <p:sldId id="260" r:id="rId5"/>
    <p:sldId id="261" r:id="rId6"/>
    <p:sldId id="262" r:id="rId7"/>
    <p:sldId id="269" r:id="rId8"/>
    <p:sldId id="266" r:id="rId9"/>
    <p:sldId id="267" r:id="rId10"/>
    <p:sldId id="268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B3D26-F460-490A-A1C3-58C881563796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94592-E487-496C-BF3A-F8912C18E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2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4592-E487-496C-BF3A-F8912C18EF5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9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8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7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3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6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6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6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8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0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74BA1-EBFA-446C-BA9D-C5AFE789B11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A5F1-4254-4E40-BA86-72173067D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2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53883"/>
            <a:ext cx="9144000" cy="20963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Проект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«Макет детского сада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" y="310198"/>
            <a:ext cx="11182350" cy="9516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МУНИЦИПАЛЬНОЕ КАЗЕННОЕ ДОШКОЛЬНОЕ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ОБРАЗОВАТЕЛЬНОЕ УЧРЕЖДЕНИЕ </a:t>
            </a:r>
            <a:endParaRPr lang="ru-RU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ДЕТСКИЙ САД № 5 «ЁЛОЧКА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24000" y="4872364"/>
            <a:ext cx="9144000" cy="95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Разработчик: Славгородская В.П.,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педагог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8887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Воздушная техника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97" y="1641144"/>
            <a:ext cx="5627427" cy="422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 descr="https://sun9-59.userapi.com/impg/rG7Y7VHzv4YtlcmyrgZKjVpZ9Hjm2QvkNdZmxg/WhFm8fwJGRA.jpg?size=1280x960&amp;quality=95&amp;sign=7b6089816f82f5d61cccf726b52e21e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4" y="1641144"/>
            <a:ext cx="5627426" cy="42205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 </a:t>
            </a:r>
            <a:r>
              <a:rPr lang="ru-RU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 </a:t>
            </a:r>
            <a:r>
              <a:rPr lang="ru-RU" sz="3200" b="1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Презентационный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t">
              <a:lnSpc>
                <a:spcPct val="107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Презентация </a:t>
            </a: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проекта </a:t>
            </a: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Макет детского сада</a:t>
            </a: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62" y="1410695"/>
            <a:ext cx="4542601" cy="5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</a:t>
            </a:r>
            <a:r>
              <a:rPr lang="ru-RU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ru-RU" sz="36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ru-RU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 </a:t>
            </a:r>
            <a:r>
              <a:rPr lang="ru-RU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ru-RU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Проблематизация</a:t>
            </a:r>
            <a:endParaRPr lang="ru-RU" sz="3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Модель трех вопросов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41610"/>
              </p:ext>
            </p:extLst>
          </p:nvPr>
        </p:nvGraphicFramePr>
        <p:xfrm>
          <a:off x="604766" y="1376412"/>
          <a:ext cx="10880394" cy="5310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98">
                  <a:extLst>
                    <a:ext uri="{9D8B030D-6E8A-4147-A177-3AD203B41FA5}">
                      <a16:colId xmlns:a16="http://schemas.microsoft.com/office/drawing/2014/main" val="4222813388"/>
                    </a:ext>
                  </a:extLst>
                </a:gridCol>
                <a:gridCol w="3626798">
                  <a:extLst>
                    <a:ext uri="{9D8B030D-6E8A-4147-A177-3AD203B41FA5}">
                      <a16:colId xmlns:a16="http://schemas.microsoft.com/office/drawing/2014/main" val="716168635"/>
                    </a:ext>
                  </a:extLst>
                </a:gridCol>
                <a:gridCol w="3626798">
                  <a:extLst>
                    <a:ext uri="{9D8B030D-6E8A-4147-A177-3AD203B41FA5}">
                      <a16:colId xmlns:a16="http://schemas.microsoft.com/office/drawing/2014/main" val="82575138"/>
                    </a:ext>
                  </a:extLst>
                </a:gridCol>
              </a:tblGrid>
              <a:tr h="746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Что мы знаем </a:t>
                      </a:r>
                      <a:endParaRPr lang="ru-RU" sz="20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3D ручке?</a:t>
                      </a:r>
                      <a:endParaRPr lang="ru-RU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Что мы хотим узнать?</a:t>
                      </a:r>
                      <a:endParaRPr lang="ru-RU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Что нужно сделать, чтобы это узнать?</a:t>
                      </a:r>
                      <a:endParaRPr lang="ru-RU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724884453"/>
                  </a:ext>
                </a:extLst>
              </a:tr>
              <a:tr h="4524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-Они 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бывают разные.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-Ручкой 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можно рисовать </a:t>
                      </a: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разные</a:t>
                      </a:r>
                      <a:r>
                        <a:rPr lang="ru-RU" sz="2000" b="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фигуры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-Она 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легкая.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-Можно 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рисовать разными цветами.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-Рисовать 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ручкой можно, только со взрослым.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-Это </a:t>
                      </a:r>
                      <a:r>
                        <a:rPr lang="ru-RU" sz="2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электрический прибор.</a:t>
                      </a:r>
                      <a:endParaRPr lang="ru-RU" sz="20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-С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чего начать?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-Получится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ли у нас создать макет детского сада?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-Как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можно сделать объемные фигуры (здание, постройки, деревья и т.д.)?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-Что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нужно для этого сделать?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-Как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создать объемные фигуры людей?</a:t>
                      </a:r>
                      <a:endParaRPr lang="ru-RU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-Рассмотреть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территорию детского сада во время прогулки.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-Можно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рассмотреть иллюстрации.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-Попросить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папу найти схемы построек в интернете.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-У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мамы можно спросить.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-Просмотреть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мастер – класс с 3D ручкой.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-Самим </a:t>
                      </a:r>
                      <a:r>
                        <a:rPr lang="ru-RU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нарисовать схемы.</a:t>
                      </a:r>
                      <a:endParaRPr lang="ru-RU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610443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0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7200" y="285750"/>
            <a:ext cx="11182350" cy="6400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проекта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и развитие у дошкольников основных навыков по трёхмерному моделированию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6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Задачи: 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обучить </a:t>
            </a:r>
            <a:r>
              <a:rPr lang="ru-RU" sz="2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приемам работы 3D-ручкой, используя различные техники;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способствовать </a:t>
            </a:r>
            <a:r>
              <a:rPr lang="ru-RU" sz="2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развитию творческих способностей; фантазии, воображения, образного мышления;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способствовать </a:t>
            </a:r>
            <a:r>
              <a:rPr lang="ru-RU" sz="2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формированию личностных качеств: ответственность, исполнительность, трудолюбие, аккуратность;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способствовать </a:t>
            </a:r>
            <a:r>
              <a:rPr lang="ru-RU" sz="2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воспитанию социальных эмоций, стремлению к самореализации, развитию коммуникационных навыков, стремлению соблюдать нравственно–этические нормы;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мотивировать </a:t>
            </a:r>
            <a:r>
              <a:rPr lang="ru-RU" sz="2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обучающихся к техническому творчеству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6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6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 </a:t>
            </a:r>
            <a:r>
              <a:rPr lang="ru-RU" sz="3200" b="1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 - </a:t>
            </a:r>
            <a:r>
              <a:rPr lang="ru-RU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Подготовительный</a:t>
            </a: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Наблюдение 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Совместный поиск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Просмотр познавательных передач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Продолжение знакомства детей с устройством 3D </a:t>
            </a: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ручки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Цикл бесед о том, что дети узнали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Рассматривание иллюстраций, фотографий </a:t>
            </a:r>
            <a:endParaRPr lang="ru-RU" sz="28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детского </a:t>
            </a: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сада</a:t>
            </a:r>
          </a:p>
        </p:txBody>
      </p:sp>
    </p:spTree>
    <p:extLst>
      <p:ext uri="{BB962C8B-B14F-4D97-AF65-F5344CB8AC3E}">
        <p14:creationId xmlns:p14="http://schemas.microsoft.com/office/powerpoint/2010/main" val="24466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III </a:t>
            </a:r>
            <a:r>
              <a:rPr lang="ru-RU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 </a:t>
            </a:r>
            <a:r>
              <a:rPr lang="ru-RU" sz="3200" b="1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Исследовательский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-51435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Совместный </a:t>
            </a: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конкурс детей и родителей </a:t>
            </a:r>
            <a:endParaRPr lang="ru-RU" sz="1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</a:t>
            </a:r>
            <a:endParaRPr lang="ru-RU" sz="2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 fontAlgn="t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2. Составление альбома эскизов детского сада</a:t>
            </a:r>
            <a:endParaRPr lang="ru-RU" sz="2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80" y="2219711"/>
            <a:ext cx="6265566" cy="44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 </a:t>
            </a:r>
            <a:r>
              <a:rPr lang="ru-RU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 </a:t>
            </a:r>
            <a:r>
              <a:rPr lang="ru-RU" sz="3200" b="1" u="sng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Практический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 algn="l" fontAlgn="t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Создание макета детского сада с помощью 3D ручки</a:t>
            </a:r>
          </a:p>
          <a:p>
            <a:pPr marL="514350" indent="-514350" algn="l" fontAlgn="t">
              <a:lnSpc>
                <a:spcPct val="107000"/>
              </a:lnSpc>
              <a:spcBef>
                <a:spcPts val="0"/>
              </a:spcBef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Техника </a:t>
            </a:r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безопасности </a:t>
            </a:r>
          </a:p>
          <a:p>
            <a:pPr marL="514350" indent="-514350" algn="l" fontAlgn="t">
              <a:lnSpc>
                <a:spcPct val="107000"/>
              </a:lnSpc>
              <a:spcBef>
                <a:spcPts val="0"/>
              </a:spcBef>
              <a:buAutoNum type="arabicPeriod"/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63" y="2781856"/>
            <a:ext cx="1786572" cy="1505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65" y="2781855"/>
            <a:ext cx="2104846" cy="1505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781854"/>
            <a:ext cx="1845438" cy="1505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5"/>
          <a:stretch/>
        </p:blipFill>
        <p:spPr>
          <a:xfrm rot="16200000">
            <a:off x="722511" y="4591868"/>
            <a:ext cx="1301169" cy="1845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9094" y="4694130"/>
            <a:ext cx="1155509" cy="17865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65" y="4677138"/>
            <a:ext cx="2104846" cy="14880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55" y="2028944"/>
            <a:ext cx="3636569" cy="22750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770" y="4607910"/>
            <a:ext cx="2202771" cy="15572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9" y="4607910"/>
            <a:ext cx="2202771" cy="15572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924448" y="5406013"/>
            <a:ext cx="195943" cy="341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 </a:t>
            </a:r>
            <a:r>
              <a:rPr lang="ru-RU" sz="32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этап – Практический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55" y="1599197"/>
            <a:ext cx="2397046" cy="4264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r="2207" b="33448"/>
          <a:stretch/>
        </p:blipFill>
        <p:spPr>
          <a:xfrm>
            <a:off x="430528" y="915566"/>
            <a:ext cx="3651375" cy="2704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16916" r="19398" b="23781"/>
          <a:stretch/>
        </p:blipFill>
        <p:spPr>
          <a:xfrm>
            <a:off x="4541448" y="915566"/>
            <a:ext cx="2062350" cy="27074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s://sun9-63.userapi.com/impg/K5Se5f0Ombo48hUhhCQqsFLGnndPJl9Ni_tUmw/qt1nCZCo_Pc.jpg?size=1280x960&amp;quality=95&amp;sign=577d7867a1c381d9e5ae559e2eb11d0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27432" b="11051"/>
          <a:stretch/>
        </p:blipFill>
        <p:spPr bwMode="auto">
          <a:xfrm>
            <a:off x="7063344" y="915566"/>
            <a:ext cx="1979058" cy="2704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9.userapi.com/impg/cULR-owaawY11BmSUWb_Lw6aDA0iQCoNZS8TKg/1OsEVB5s6Bw.jpg?size=1280x960&amp;quality=95&amp;sign=4f931475119e50d66e3ecbf0db712b5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1"/>
          <a:stretch/>
        </p:blipFill>
        <p:spPr bwMode="auto">
          <a:xfrm>
            <a:off x="453677" y="3731660"/>
            <a:ext cx="4216454" cy="27512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.userapi.com/impg/RsiLzSgbQdwGZotE2Ub2USeSC4y9iFJb5ywFTA/Lq1SrBLDnGc.jpg?size=960x1280&amp;quality=95&amp;sign=11c3aa0dd9d6a305e22b5969f7c8f8f5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6405" r="10807" b="6972"/>
          <a:stretch/>
        </p:blipFill>
        <p:spPr bwMode="auto">
          <a:xfrm rot="16200000">
            <a:off x="5607507" y="3047976"/>
            <a:ext cx="2751210" cy="41185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Каркасная техника</a:t>
            </a: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277"/>
          <a:stretch/>
        </p:blipFill>
        <p:spPr>
          <a:xfrm>
            <a:off x="886184" y="1518374"/>
            <a:ext cx="3775563" cy="2630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473" y="1518375"/>
            <a:ext cx="4015352" cy="26162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707" y="1518374"/>
            <a:ext cx="1961807" cy="2615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3"/>
          <a:stretch/>
        </p:blipFill>
        <p:spPr>
          <a:xfrm>
            <a:off x="4890890" y="4252984"/>
            <a:ext cx="2301439" cy="2473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t="1938" b="13235"/>
          <a:stretch/>
        </p:blipFill>
        <p:spPr>
          <a:xfrm>
            <a:off x="887103" y="4252984"/>
            <a:ext cx="3774643" cy="2433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16924" r="11910" b="41786"/>
          <a:stretch/>
        </p:blipFill>
        <p:spPr>
          <a:xfrm>
            <a:off x="7421473" y="4252984"/>
            <a:ext cx="3893893" cy="24335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120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450376" y="191069"/>
            <a:ext cx="11189174" cy="64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0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Техника заливки</a:t>
            </a:r>
          </a:p>
          <a:p>
            <a:pPr algn="l" fontAlgn="t">
              <a:lnSpc>
                <a:spcPct val="107000"/>
              </a:lnSpc>
              <a:spcBef>
                <a:spcPts val="0"/>
              </a:spcBef>
            </a:pP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u="sng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709683" y="1473958"/>
            <a:ext cx="3422364" cy="2388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83" y="1473958"/>
            <a:ext cx="2997959" cy="23883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/>
          <a:stretch/>
        </p:blipFill>
        <p:spPr>
          <a:xfrm>
            <a:off x="7996802" y="1473958"/>
            <a:ext cx="3440023" cy="2388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14" y="4162568"/>
            <a:ext cx="3354896" cy="2516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b="5533"/>
          <a:stretch/>
        </p:blipFill>
        <p:spPr>
          <a:xfrm>
            <a:off x="8000274" y="4162568"/>
            <a:ext cx="3436550" cy="2516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82" y="4162568"/>
            <a:ext cx="3379968" cy="25349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23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353</Words>
  <Application>Microsoft Office PowerPoint</Application>
  <PresentationFormat>Широкоэкранный</PresentationFormat>
  <Paragraphs>90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Times New Roman</vt:lpstr>
      <vt:lpstr>Verdana</vt:lpstr>
      <vt:lpstr>Тема Office</vt:lpstr>
      <vt:lpstr>Проект «Макет детского сада»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«Макет детского сада»</dc:title>
  <dc:creator>123</dc:creator>
  <cp:lastModifiedBy>123</cp:lastModifiedBy>
  <cp:revision>54</cp:revision>
  <dcterms:created xsi:type="dcterms:W3CDTF">2024-02-28T16:35:26Z</dcterms:created>
  <dcterms:modified xsi:type="dcterms:W3CDTF">2024-06-24T12:35:08Z</dcterms:modified>
</cp:coreProperties>
</file>