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ms-powerpoint.slideshow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9" r:id="rId4"/>
    <p:sldId id="268" r:id="rId5"/>
    <p:sldId id="267" r:id="rId6"/>
    <p:sldId id="271" r:id="rId7"/>
    <p:sldId id="257" r:id="rId8"/>
    <p:sldId id="270" r:id="rId9"/>
    <p:sldId id="272" r:id="rId10"/>
    <p:sldId id="274" r:id="rId11"/>
    <p:sldId id="275" r:id="rId12"/>
    <p:sldId id="27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03512" y="1963046"/>
            <a:ext cx="881034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7200" b="1" dirty="0">
                <a:ln w="12700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_BosaNovaB&amp;W" panose="04030805030802020C04" pitchFamily="82" charset="-52"/>
              </a:rPr>
              <a:t>Японский музей</a:t>
            </a:r>
          </a:p>
          <a:p>
            <a:pPr algn="ctr"/>
            <a:r>
              <a:rPr lang="ru-RU" sz="7200" b="1" dirty="0">
                <a:ln w="12700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_BosaNovaB&amp;W" panose="04030805030802020C04" pitchFamily="82" charset="-52"/>
              </a:rPr>
              <a:t>снежинок</a:t>
            </a:r>
            <a:endParaRPr lang="ru-RU" sz="7200" b="1" dirty="0">
              <a:ln w="12700">
                <a:solidFill>
                  <a:srgbClr val="0000CC"/>
                </a:solidFill>
                <a:prstDash val="solid"/>
              </a:ln>
              <a:solidFill>
                <a:srgbClr val="0000CC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_BosaNovaB&amp;W" panose="04030805030802020C04" pitchFamily="82" charset="-52"/>
            </a:endParaRPr>
          </a:p>
        </p:txBody>
      </p:sp>
      <p:pic>
        <p:nvPicPr>
          <p:cNvPr id="6" name="Японская инструментальная музыка - очень красивая мелоди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72616" y="5222546"/>
            <a:ext cx="609600" cy="609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660412" y="5222546"/>
            <a:ext cx="48965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CC"/>
                </a:solidFill>
                <a:latin typeface="Bahnschrift SemiLight" pitchFamily="34" charset="0"/>
              </a:rPr>
              <a:t>Педагог дополнительного образования </a:t>
            </a:r>
          </a:p>
          <a:p>
            <a:pPr algn="ctr"/>
            <a:r>
              <a:rPr lang="ru-RU" sz="2000" b="1" dirty="0">
                <a:solidFill>
                  <a:srgbClr val="0000CC"/>
                </a:solidFill>
                <a:latin typeface="Bahnschrift SemiLight" pitchFamily="34" charset="0"/>
              </a:rPr>
              <a:t>Славгородская Виктория Петровна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64"/>
    </mc:Choice>
    <mc:Fallback>
      <p:transition spd="slow" advTm="6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1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онцертный зал в музее снежинок на Хоккайдо"/>
          <p:cNvPicPr>
            <a:picLocks noChangeAspect="1" noChangeArrowheads="1"/>
          </p:cNvPicPr>
          <p:nvPr/>
        </p:nvPicPr>
        <p:blipFill>
          <a:blip r:embed="rId2" cstate="print"/>
          <a:srcRect t="3349"/>
          <a:stretch>
            <a:fillRect/>
          </a:stretch>
        </p:blipFill>
        <p:spPr bwMode="auto">
          <a:xfrm>
            <a:off x="1199456" y="260648"/>
            <a:ext cx="9859108" cy="61786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1005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84"/>
    </mc:Choice>
    <mc:Fallback>
      <p:transition spd="slow" advTm="8884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Музей снежинок на Хоккайдо, Япония,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88" y="476672"/>
            <a:ext cx="10454802" cy="5976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1350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11"/>
    </mc:Choice>
    <mc:Fallback>
      <p:transition spd="slow" advTm="971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72560"/>
            <a:ext cx="9137812" cy="361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979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36"/>
    </mc:Choice>
    <mc:Fallback>
      <p:transition spd="slow" advTm="833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39990" y="5733257"/>
            <a:ext cx="91280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Единственный в мире музей снежинок находится</a:t>
            </a:r>
          </a:p>
          <a:p>
            <a:pPr algn="ctr"/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в Японии на острове Хоккайдо</a:t>
            </a:r>
          </a:p>
        </p:txBody>
      </p:sp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" t="8060" r="35741" b="3553"/>
          <a:stretch/>
        </p:blipFill>
        <p:spPr bwMode="auto">
          <a:xfrm>
            <a:off x="2210968" y="188640"/>
            <a:ext cx="7786054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433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32"/>
    </mc:Choice>
    <mc:Fallback>
      <p:transition spd="slow" advTm="8032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24000" y="5661249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Основатель музея снежинок - </a:t>
            </a:r>
            <a:r>
              <a:rPr lang="ru-RU" sz="2600" b="1" dirty="0" err="1">
                <a:solidFill>
                  <a:srgbClr val="0070C0"/>
                </a:solidFill>
                <a:latin typeface="Bahnschrift SemiLight" pitchFamily="34" charset="0"/>
              </a:rPr>
              <a:t>Накая</a:t>
            </a:r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 </a:t>
            </a:r>
            <a:r>
              <a:rPr lang="ru-RU" sz="2600" b="1" dirty="0" err="1">
                <a:solidFill>
                  <a:srgbClr val="0070C0"/>
                </a:solidFill>
                <a:latin typeface="Bahnschrift SemiLight" pitchFamily="34" charset="0"/>
              </a:rPr>
              <a:t>Укитиро</a:t>
            </a:r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, </a:t>
            </a:r>
            <a:endParaRPr lang="ru-RU" sz="2600" b="1" dirty="0" smtClean="0">
              <a:solidFill>
                <a:srgbClr val="0070C0"/>
              </a:solidFill>
              <a:latin typeface="Bahnschrift SemiLight" pitchFamily="34" charset="0"/>
            </a:endParaRPr>
          </a:p>
          <a:p>
            <a:pPr algn="ctr"/>
            <a:r>
              <a:rPr lang="ru-RU" sz="2600" b="1" dirty="0" smtClean="0">
                <a:solidFill>
                  <a:srgbClr val="0070C0"/>
                </a:solidFill>
                <a:latin typeface="Bahnschrift SemiLight" pitchFamily="34" charset="0"/>
              </a:rPr>
              <a:t>ученый</a:t>
            </a:r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, чье имя и носит музей</a:t>
            </a:r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8"/>
          <a:stretch/>
        </p:blipFill>
        <p:spPr bwMode="auto">
          <a:xfrm>
            <a:off x="1811524" y="188132"/>
            <a:ext cx="8568952" cy="547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30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63"/>
    </mc:Choice>
    <mc:Fallback>
      <p:transition spd="slow" advTm="10663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207" y="215844"/>
            <a:ext cx="7824800" cy="522672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71131" y="5442567"/>
            <a:ext cx="856895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На протяжении очень долгого времени ученые не могли ни сфотографировать снежинку, ни рассмотреть ее под микроскопом. 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3055126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03"/>
    </mc:Choice>
    <mc:Fallback>
      <p:transition spd="slow" advTm="12903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24000" y="4653136"/>
            <a:ext cx="9144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Теперь же можно сделать очень качественные фото. Поэтому в музее снежинок находится огромное количество фотографий снежинок, которые приводят в восторг посетителей. </a:t>
            </a:r>
            <a:endParaRPr lang="ru-RU" sz="2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369" y="476672"/>
            <a:ext cx="8841913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36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90"/>
    </mc:Choice>
    <mc:Fallback>
      <p:transition spd="slow" advTm="1269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6256" y="5229201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Экспозиция музея очень разнообразна. </a:t>
            </a:r>
            <a:endParaRPr lang="ru-RU" sz="2600" b="1" dirty="0" smtClean="0">
              <a:solidFill>
                <a:srgbClr val="0070C0"/>
              </a:solidFill>
              <a:latin typeface="Bahnschrift SemiLight" pitchFamily="34" charset="0"/>
            </a:endParaRPr>
          </a:p>
          <a:p>
            <a:pPr algn="ctr"/>
            <a:r>
              <a:rPr lang="ru-RU" sz="2600" b="1" dirty="0" smtClean="0">
                <a:solidFill>
                  <a:srgbClr val="0070C0"/>
                </a:solidFill>
                <a:latin typeface="Bahnschrift SemiLight" pitchFamily="34" charset="0"/>
              </a:rPr>
              <a:t>Рассматривать </a:t>
            </a:r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экспонаты удобно, </a:t>
            </a:r>
          </a:p>
          <a:p>
            <a:pPr algn="ctr"/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проходя по винтовой лестнице.</a:t>
            </a: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788" y="260648"/>
            <a:ext cx="8448937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887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99"/>
    </mc:Choice>
    <mc:Fallback>
      <p:transition spd="slow" advTm="10199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4000" y="5291419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Сам музей находится в настоящих снежных пещерах.</a:t>
            </a:r>
          </a:p>
          <a:p>
            <a:pPr algn="ctr"/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В музее немножко веет прохладой, там всегда -16</a:t>
            </a:r>
            <a:r>
              <a:rPr lang="en-US" sz="2600" b="1" dirty="0">
                <a:solidFill>
                  <a:srgbClr val="0070C0"/>
                </a:solidFill>
                <a:latin typeface="Bahnschrift SemiLight" pitchFamily="34" charset="0"/>
              </a:rPr>
              <a:t>°C</a:t>
            </a:r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, но так и должно быть, ведь это музей снежинок!</a:t>
            </a:r>
          </a:p>
        </p:txBody>
      </p:sp>
      <p:pic>
        <p:nvPicPr>
          <p:cNvPr id="11" name="Picture 2" descr="Музей снежинок на Хоккайдо, Япония,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34226"/>
            <a:ext cx="9162524" cy="515719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46"/>
    </mc:Choice>
    <mc:Fallback>
      <p:transition spd="slow" advTm="15046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4000" y="5085185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err="1">
                <a:solidFill>
                  <a:srgbClr val="0070C0"/>
                </a:solidFill>
                <a:latin typeface="Bahnschrift SemiLight" pitchFamily="34" charset="0"/>
              </a:rPr>
              <a:t>Накая</a:t>
            </a:r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 </a:t>
            </a:r>
            <a:r>
              <a:rPr lang="ru-RU" sz="2600" b="1" dirty="0" err="1">
                <a:solidFill>
                  <a:srgbClr val="0070C0"/>
                </a:solidFill>
                <a:latin typeface="Bahnschrift SemiLight" pitchFamily="34" charset="0"/>
              </a:rPr>
              <a:t>Укитиро</a:t>
            </a:r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 д</a:t>
            </a:r>
            <a:r>
              <a:rPr lang="en-US" sz="2600" b="1" dirty="0">
                <a:solidFill>
                  <a:srgbClr val="0070C0"/>
                </a:solidFill>
                <a:latin typeface="Bahnschrift SemiLight" pitchFamily="34" charset="0"/>
              </a:rPr>
              <a:t>a</a:t>
            </a:r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л самое красивое </a:t>
            </a:r>
            <a:endParaRPr lang="ru-RU" sz="2600" b="1" dirty="0" smtClean="0">
              <a:solidFill>
                <a:srgbClr val="0070C0"/>
              </a:solidFill>
              <a:latin typeface="Bahnschrift SemiLight" pitchFamily="34" charset="0"/>
            </a:endParaRPr>
          </a:p>
          <a:p>
            <a:pPr algn="ctr"/>
            <a:r>
              <a:rPr lang="ru-RU" sz="2600" b="1" dirty="0" smtClean="0">
                <a:solidFill>
                  <a:srgbClr val="0070C0"/>
                </a:solidFill>
                <a:latin typeface="Bahnschrift SemiLight" pitchFamily="34" charset="0"/>
              </a:rPr>
              <a:t>определение </a:t>
            </a:r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снежинок, он назвал их </a:t>
            </a:r>
            <a:endParaRPr lang="ru-RU" sz="2600" b="1" dirty="0" smtClean="0">
              <a:solidFill>
                <a:srgbClr val="0070C0"/>
              </a:solidFill>
              <a:latin typeface="Bahnschrift SemiLight" pitchFamily="34" charset="0"/>
            </a:endParaRPr>
          </a:p>
          <a:p>
            <a:pPr algn="ctr"/>
            <a:r>
              <a:rPr lang="ru-RU" sz="2600" b="1" dirty="0" smtClean="0">
                <a:solidFill>
                  <a:srgbClr val="0070C0"/>
                </a:solidFill>
                <a:latin typeface="Bahnschrift SemiLight" pitchFamily="34" charset="0"/>
              </a:rPr>
              <a:t>«</a:t>
            </a:r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посланием с небес, написанным потайными чернилами»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701" y="202332"/>
            <a:ext cx="8424598" cy="473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19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91"/>
    </mc:Choice>
    <mc:Fallback>
      <p:transition spd="slow" advTm="1299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4000" y="5006662"/>
            <a:ext cx="9144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Невозможно найти двух человек с одинаковыми отпечатками пальцев. Даже у одного человека на всех пальцах абсолютно разные отпечатки. Также и нет двух одинаковых снежинок, они все разные.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652" y="73236"/>
            <a:ext cx="7420697" cy="494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212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44"/>
    </mc:Choice>
    <mc:Fallback>
      <p:transition spd="slow" advTm="16244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174</Words>
  <Application>Microsoft Office PowerPoint</Application>
  <PresentationFormat>Широкоэкранный</PresentationFormat>
  <Paragraphs>19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a_BosaNovaB&amp;W</vt:lpstr>
      <vt:lpstr>Arial</vt:lpstr>
      <vt:lpstr>Bahnschrift SemiLight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Елизавета</dc:creator>
  <cp:lastModifiedBy>123</cp:lastModifiedBy>
  <cp:revision>18</cp:revision>
  <dcterms:created xsi:type="dcterms:W3CDTF">2022-02-16T08:35:33Z</dcterms:created>
  <dcterms:modified xsi:type="dcterms:W3CDTF">2024-12-09T07:45:28Z</dcterms:modified>
</cp:coreProperties>
</file>