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9" r:id="rId4"/>
    <p:sldId id="268" r:id="rId5"/>
    <p:sldId id="267" r:id="rId6"/>
    <p:sldId id="271" r:id="rId7"/>
    <p:sldId id="257" r:id="rId8"/>
    <p:sldId id="270" r:id="rId9"/>
    <p:sldId id="272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3512" y="1963046"/>
            <a:ext cx="88103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7200" b="1" dirty="0">
                <a:ln w="1270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_BosaNovaB&amp;W" panose="04030805030802020C04" pitchFamily="82" charset="-52"/>
              </a:rPr>
              <a:t>Японский музей</a:t>
            </a:r>
          </a:p>
          <a:p>
            <a:pPr algn="ctr"/>
            <a:r>
              <a:rPr lang="ru-RU" sz="7200" b="1" dirty="0">
                <a:ln w="1270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_BosaNovaB&amp;W" panose="04030805030802020C04" pitchFamily="82" charset="-52"/>
              </a:rPr>
              <a:t>снежинок</a:t>
            </a:r>
            <a:endParaRPr lang="ru-RU" sz="7200" b="1" dirty="0">
              <a:ln w="12700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_BosaNovaB&amp;W" panose="04030805030802020C04" pitchFamily="82" charset="-52"/>
            </a:endParaRPr>
          </a:p>
        </p:txBody>
      </p:sp>
      <p:pic>
        <p:nvPicPr>
          <p:cNvPr id="6" name="Японская инструментальная музыка - очень красива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5222546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60412" y="5222546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Bahnschrift SemiLight" pitchFamily="34" charset="0"/>
              </a:rPr>
              <a:t>Педагог дополнительного образования 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  <a:latin typeface="Bahnschrift SemiLight" pitchFamily="34" charset="0"/>
              </a:rPr>
              <a:t>Славгородская Виктория Петровна</a:t>
            </a:r>
            <a:endParaRPr lang="ru-RU" sz="2000" b="1" dirty="0">
              <a:solidFill>
                <a:srgbClr val="0000CC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онцертный зал в музее снежинок на Хоккайдо"/>
          <p:cNvPicPr>
            <a:picLocks noChangeAspect="1" noChangeArrowheads="1"/>
          </p:cNvPicPr>
          <p:nvPr/>
        </p:nvPicPr>
        <p:blipFill>
          <a:blip r:embed="rId2" cstate="print"/>
          <a:srcRect t="3349"/>
          <a:stretch>
            <a:fillRect/>
          </a:stretch>
        </p:blipFill>
        <p:spPr bwMode="auto">
          <a:xfrm>
            <a:off x="1199456" y="260648"/>
            <a:ext cx="9859108" cy="6178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00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Музей снежинок на Хоккайдо, Япония,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88" y="476672"/>
            <a:ext cx="10454802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3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2560"/>
            <a:ext cx="9137812" cy="36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39990" y="5733257"/>
            <a:ext cx="91280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Единственный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в мире музей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снежинок находится</a:t>
            </a:r>
          </a:p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в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Японии на острове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Хоккайдо</a:t>
            </a:r>
            <a:endParaRPr lang="ru-RU" sz="2600" b="1" dirty="0">
              <a:solidFill>
                <a:srgbClr val="0070C0"/>
              </a:solidFill>
              <a:latin typeface="Bahnschrift SemiLight" pitchFamily="34" charset="0"/>
            </a:endParaRP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8060" r="35741" b="3553"/>
          <a:stretch/>
        </p:blipFill>
        <p:spPr bwMode="auto">
          <a:xfrm>
            <a:off x="2210968" y="188640"/>
            <a:ext cx="778605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4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0" y="5661249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Основатель музея снежинок - </a:t>
            </a:r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Накая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Укитиро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,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ученый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, чье имя и носит музей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/>
          <a:stretch/>
        </p:blipFill>
        <p:spPr bwMode="auto">
          <a:xfrm>
            <a:off x="1811524" y="188132"/>
            <a:ext cx="8568952" cy="54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07" y="215844"/>
            <a:ext cx="7824800" cy="52267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1131" y="5442567"/>
            <a:ext cx="85689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На протяжении очень долгого времени ученые не могли ни сфотографировать снежинку, ни рассмотреть ее под микроскопом.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0551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0" y="4653136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Теперь же можно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сделать очень качественные фото. Поэтому в музее снежинок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находится огромное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количество фотографий снежинок, которые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приводят в восторг посетителей. </a:t>
            </a:r>
            <a:endParaRPr lang="ru-RU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369" y="476672"/>
            <a:ext cx="884191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6256" y="5229201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Экспозиция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музея очень разнообразна.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Рассматривать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экспонаты удобно, </a:t>
            </a:r>
            <a:endParaRPr lang="ru-RU" sz="2600" b="1" dirty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проходя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по винтовой лестнице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.</a:t>
            </a:r>
            <a:endParaRPr lang="ru-RU" sz="2600" b="1" dirty="0">
              <a:solidFill>
                <a:srgbClr val="0070C0"/>
              </a:solidFill>
              <a:latin typeface="Bahnschrift SemiLight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88" y="260648"/>
            <a:ext cx="844893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5291419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Сам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музей находится в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настоящих снежных пещерах.</a:t>
            </a:r>
          </a:p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В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музее немножко веет прохладой,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там всегда -16</a:t>
            </a:r>
            <a:r>
              <a:rPr lang="en-US" sz="2600" b="1" dirty="0">
                <a:solidFill>
                  <a:srgbClr val="0070C0"/>
                </a:solidFill>
                <a:latin typeface="Bahnschrift SemiLight" pitchFamily="34" charset="0"/>
              </a:rPr>
              <a:t>°C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, но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так и должно быть, ведь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это музей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снежинок!</a:t>
            </a:r>
          </a:p>
        </p:txBody>
      </p:sp>
      <p:pic>
        <p:nvPicPr>
          <p:cNvPr id="11" name="Picture 2" descr="Музей снежинок на Хоккайдо, Япония,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4226"/>
            <a:ext cx="9162524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5085185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Накая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Bahnschrift SemiLight" pitchFamily="34" charset="0"/>
              </a:rPr>
              <a:t>Укитиро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д</a:t>
            </a:r>
            <a:r>
              <a:rPr lang="en-US" sz="2600" b="1" dirty="0">
                <a:solidFill>
                  <a:srgbClr val="0070C0"/>
                </a:solidFill>
                <a:latin typeface="Bahnschrift SemiLight" pitchFamily="34" charset="0"/>
              </a:rPr>
              <a:t>a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л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самое красивое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определение 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снежинок, он назвал их </a:t>
            </a:r>
            <a:endParaRPr lang="ru-RU" sz="2600" b="1" dirty="0" smtClean="0">
              <a:solidFill>
                <a:srgbClr val="0070C0"/>
              </a:solidFill>
              <a:latin typeface="Bahnschrift SemiLight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Bahnschrift SemiLight" pitchFamily="34" charset="0"/>
              </a:rPr>
              <a:t>«</a:t>
            </a:r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посланием с небес, написанным потайными чернилами»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01" y="202332"/>
            <a:ext cx="8424598" cy="47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5006662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Bahnschrift SemiLight" pitchFamily="34" charset="0"/>
              </a:rPr>
              <a:t>Невозможно найти двух человек с одинаковыми отпечатками пальцев. Даже у одного человека на всех пальцах абсолютно разные отпечатки. Также и нет двух одинаковых снежинок, они все разные.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52" y="73236"/>
            <a:ext cx="7420697" cy="49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174</Words>
  <Application>Microsoft Office PowerPoint</Application>
  <PresentationFormat>Широкоэкранный</PresentationFormat>
  <Paragraphs>19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a_BosaNovaB&amp;W</vt:lpstr>
      <vt:lpstr>Arial</vt:lpstr>
      <vt:lpstr>Bahnschrift SemiLight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Елизавета</dc:creator>
  <cp:lastModifiedBy>123</cp:lastModifiedBy>
  <cp:revision>17</cp:revision>
  <dcterms:created xsi:type="dcterms:W3CDTF">2022-02-16T08:35:33Z</dcterms:created>
  <dcterms:modified xsi:type="dcterms:W3CDTF">2024-06-16T12:42:59Z</dcterms:modified>
</cp:coreProperties>
</file>