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6" r:id="rId5"/>
    <p:sldId id="270" r:id="rId6"/>
    <p:sldId id="264" r:id="rId7"/>
    <p:sldId id="265" r:id="rId8"/>
    <p:sldId id="274" r:id="rId9"/>
    <p:sldId id="267" r:id="rId10"/>
    <p:sldId id="269" r:id="rId11"/>
    <p:sldId id="273" r:id="rId12"/>
    <p:sldId id="268" r:id="rId13"/>
    <p:sldId id="263" r:id="rId14"/>
    <p:sldId id="261" r:id="rId15"/>
    <p:sldId id="262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22</c:v>
                </c:pt>
                <c:pt idx="1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8CFAE-D472-4A54-9DAA-A5C58D5D5108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EEE7-6F89-4CF9-962A-3126E979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FEEE7-6F89-4CF9-962A-3126E9790B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FEEE7-6F89-4CF9-962A-3126E9790B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FEEE7-6F89-4CF9-962A-3126E9790B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1df8a66580a08ac6a99af84380057f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9632" y="2636912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«ВЕСЁЛЫЕ КОТЯТА»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МКДОУ «Детский сад № 22 «Рябинушка»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Талица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«Экология животных»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Кейс № 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«Исчезновение кошек»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9715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Участники:</a:t>
            </a:r>
            <a:r>
              <a:rPr lang="ru-RU" dirty="0" smtClean="0"/>
              <a:t> </a:t>
            </a:r>
            <a:r>
              <a:rPr lang="ru-RU" dirty="0" err="1" smtClean="0"/>
              <a:t>Агапитов</a:t>
            </a:r>
            <a:r>
              <a:rPr lang="ru-RU" dirty="0" smtClean="0"/>
              <a:t> Богдан, Мальцев Матвей, </a:t>
            </a:r>
            <a:r>
              <a:rPr lang="ru-RU" dirty="0" err="1" smtClean="0"/>
              <a:t>Дорошек</a:t>
            </a:r>
            <a:r>
              <a:rPr lang="ru-RU" dirty="0" smtClean="0"/>
              <a:t> Даня, Иващенко Слава</a:t>
            </a:r>
          </a:p>
          <a:p>
            <a:pPr algn="ctr"/>
            <a:r>
              <a:rPr lang="ru-RU" dirty="0" smtClean="0"/>
              <a:t>              Богданова Даша, Аксёнова София, </a:t>
            </a:r>
            <a:r>
              <a:rPr lang="ru-RU" dirty="0" err="1" smtClean="0"/>
              <a:t>Изюрова</a:t>
            </a:r>
            <a:r>
              <a:rPr lang="ru-RU" dirty="0" smtClean="0"/>
              <a:t> Маша, Чернова Оля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       Руководители: </a:t>
            </a:r>
            <a:r>
              <a:rPr lang="ru-RU" dirty="0" err="1" smtClean="0"/>
              <a:t>Бояршина</a:t>
            </a:r>
            <a:r>
              <a:rPr lang="ru-RU" dirty="0" smtClean="0"/>
              <a:t> Наталья Георгиевна</a:t>
            </a:r>
            <a:r>
              <a:rPr lang="en-US" dirty="0" smtClean="0"/>
              <a:t> (</a:t>
            </a:r>
            <a:r>
              <a:rPr lang="ru-RU" dirty="0" smtClean="0"/>
              <a:t>воспитатель)</a:t>
            </a:r>
          </a:p>
          <a:p>
            <a:pPr algn="ctr"/>
            <a:r>
              <a:rPr lang="ru-RU" dirty="0" smtClean="0"/>
              <a:t>   </a:t>
            </a:r>
            <a:r>
              <a:rPr lang="ru-RU" dirty="0" err="1" smtClean="0"/>
              <a:t>Ляшенко</a:t>
            </a:r>
            <a:r>
              <a:rPr lang="ru-RU" dirty="0" smtClean="0"/>
              <a:t> Мария Владимировна (педагог-психолог)</a:t>
            </a:r>
          </a:p>
          <a:p>
            <a:pPr algn="ctr"/>
            <a:r>
              <a:rPr lang="ru-RU" dirty="0" smtClean="0"/>
              <a:t> Пирогова Алёна Валентиновна (учитель-логопед)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РЕЗУЛЬТАТЫ  ОПРОСА  ДЕТЕЙ  В  ПОДГОТОВИТЕЛЬНОЙ  ГРУППЕ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30963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  домашних котов и кошечек</a:t>
            </a:r>
            <a:endParaRPr lang="ru-RU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3671" y="1233235"/>
          <a:ext cx="208823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444208" y="1124744"/>
          <a:ext cx="23762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321297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22 человека имеют домашних животных</a:t>
            </a:r>
          </a:p>
          <a:p>
            <a:r>
              <a:rPr lang="ru-RU" sz="1200" b="1" dirty="0" smtClean="0"/>
              <a:t>4 человека  не имеет домашних животных</a:t>
            </a:r>
            <a:endParaRPr lang="ru-RU" sz="1200" b="1" dirty="0"/>
          </a:p>
        </p:txBody>
      </p:sp>
      <p:sp>
        <p:nvSpPr>
          <p:cNvPr id="81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908720"/>
            <a:ext cx="21602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691680" y="4005064"/>
            <a:ext cx="3384376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нужно делать, чтобы бездомных котов и кошек стало меньше</a:t>
            </a:r>
            <a:r>
              <a:rPr lang="en-US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4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Отдать в приют 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детей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Взять себе  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детей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Дать объявление  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ребёнка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Не заводить плохим людям  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 детей 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3717032"/>
            <a:ext cx="324036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Причины появления бездомных животных</a:t>
            </a:r>
            <a:r>
              <a:rPr lang="en-US" sz="14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4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Проблемы с содержанием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ребёнок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Безответственные хозяева 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детей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Потерявшиеся животные 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детей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лако 15"/>
          <p:cNvSpPr/>
          <p:nvPr/>
        </p:nvSpPr>
        <p:spPr>
          <a:xfrm rot="768335">
            <a:off x="5148064" y="5157192"/>
            <a:ext cx="3600400" cy="144016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647205">
            <a:off x="5508104" y="537321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опросе участвовало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26 детей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подготовительной группы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 rot="19706611">
            <a:off x="2026154" y="1154981"/>
            <a:ext cx="2527043" cy="171708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AutoShape 2" descr="-2"/>
          <p:cNvSpPr>
            <a:spLocks noChangeAspect="1" noChangeArrowheads="1"/>
          </p:cNvSpPr>
          <p:nvPr/>
        </p:nvSpPr>
        <p:spPr bwMode="auto">
          <a:xfrm>
            <a:off x="134938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4168" y="2780928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 человека купили</a:t>
            </a:r>
          </a:p>
          <a:p>
            <a:r>
              <a:rPr lang="ru-RU" sz="1200" b="1" dirty="0" smtClean="0"/>
              <a:t>3 детям подарили</a:t>
            </a:r>
          </a:p>
          <a:p>
            <a:r>
              <a:rPr lang="ru-RU" sz="1200" b="1" dirty="0" smtClean="0"/>
              <a:t>6 человек подобрали на улице</a:t>
            </a:r>
          </a:p>
          <a:p>
            <a:r>
              <a:rPr lang="ru-RU" sz="1200" b="1" dirty="0" smtClean="0"/>
              <a:t>9 человек взяли по объявлению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692696"/>
            <a:ext cx="29523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Способ  приобретения животного</a:t>
            </a:r>
            <a:endParaRPr lang="ru-RU" b="1" dirty="0"/>
          </a:p>
        </p:txBody>
      </p:sp>
      <p:sp>
        <p:nvSpPr>
          <p:cNvPr id="7172" name="AutoShape 4" descr="-2"/>
          <p:cNvSpPr>
            <a:spLocks noChangeAspect="1" noChangeArrowheads="1"/>
          </p:cNvSpPr>
          <p:nvPr/>
        </p:nvSpPr>
        <p:spPr bwMode="auto">
          <a:xfrm>
            <a:off x="134938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9265916">
            <a:off x="2206897" y="1256142"/>
            <a:ext cx="2052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Мы провели опрос!!!!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2050" name="Picture 2" descr="C:\Users\Admin\Desktop\ГРИН ТИМ\ФОТО\ЖИВОТНЫЕ НА ВОЙ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347864" cy="251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Admin\Downloads\IMG-20250214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315782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лако 2"/>
          <p:cNvSpPr/>
          <p:nvPr/>
        </p:nvSpPr>
        <p:spPr>
          <a:xfrm>
            <a:off x="251520" y="0"/>
            <a:ext cx="8892480" cy="436510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Так же мы посетили Районную библиотеку, где проходила тематическая неделя 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«Животные на войне»,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где мы узнали:</a:t>
            </a:r>
          </a:p>
          <a:p>
            <a:pPr algn="ctr"/>
            <a:endParaRPr lang="ru-RU" sz="2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Кошки во время войны защищали, и без того малые запасы зерна, от грызунов.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Кошки во время голода приносили своим хозяевам добычу (птиц, мышей, крыс).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лютый холод согревали хозяев своим теплом.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Коты ходили с листовками в фашистские окопы.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12968" cy="6480720"/>
          </a:xfrm>
          <a:prstGeom prst="rect">
            <a:avLst/>
          </a:prstGeom>
          <a:noFill/>
        </p:spPr>
      </p:pic>
      <p:sp>
        <p:nvSpPr>
          <p:cNvPr id="3" name="Прямоугольная выноска 2"/>
          <p:cNvSpPr/>
          <p:nvPr/>
        </p:nvSpPr>
        <p:spPr>
          <a:xfrm>
            <a:off x="4620539" y="404664"/>
            <a:ext cx="4131562" cy="4248471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6" name="Picture 2" descr="C:\Users\Admin\Downloads\IMG-20250303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3878764" cy="537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499992" y="764704"/>
            <a:ext cx="4305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 ПОСЕЩЕНИЯ БИБЛИОТЕКИ МЫ С ВОСПИТАТЕЛЯМИ  СДЕЛАЛИ ЛИСТОВКИ ДЛЯ РОДИТЕЛЕЙ И ДЕТЕЙ В ДЕТСКОМ САДУ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«БЕРЕГИТЕ ЖИВОТНЫХ»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ПРОВЕЛИ АКЦИЮ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ПОМОГИ БЕЗДОМНЫМ ЖИВОТНЫМ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6084165" y="4869160"/>
            <a:ext cx="1296143" cy="16561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АКЦИЯ ПОМОЩИ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«Помоги бездомным животным»</a:t>
            </a:r>
          </a:p>
        </p:txBody>
      </p:sp>
      <p:pic>
        <p:nvPicPr>
          <p:cNvPr id="8194" name="Picture 2" descr="C:\Users\Admin\Desktop\ГРИН ТИМ\ФОТО\КОРМ.jpg"/>
          <p:cNvPicPr>
            <a:picLocks noChangeAspect="1" noChangeArrowheads="1"/>
          </p:cNvPicPr>
          <p:nvPr/>
        </p:nvPicPr>
        <p:blipFill>
          <a:blip r:embed="rId3" cstate="print"/>
          <a:srcRect b="12766"/>
          <a:stretch>
            <a:fillRect/>
          </a:stretch>
        </p:blipFill>
        <p:spPr bwMode="auto">
          <a:xfrm>
            <a:off x="1043608" y="1196752"/>
            <a:ext cx="324036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Admin\Desktop\ГРИН ТИМ\ФОТО\КОРМ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38437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547664" y="4293096"/>
            <a:ext cx="71287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Чем больше людей будет знать об акциях помощи, тем больше кошек будут находить свой дом или помощь. Где же можно рассказать о нуждающихся кошках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Опубликовать статью в сообществе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«Детский сад № 22 «Рябинушка», «Пёс и кот»,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«Подслушано Талица».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ФОТОГАЛЕРЕЯ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НАШИ ДОМАШНИЕ КОТИКИ</a:t>
            </a:r>
            <a:endParaRPr lang="ru-RU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sp>
        <p:nvSpPr>
          <p:cNvPr id="1024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Admin\Desktop\ГРИН ТИМ\ФОТО\ФОТО С КОТАМИ\IMG-20250203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035">
            <a:off x="6269718" y="1294843"/>
            <a:ext cx="181342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8" name="Picture 8" descr="C:\Users\Admin\Desktop\ГРИН ТИМ\ФОТО\ФОТО С КОТАМИ\IMG-20250204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4243">
            <a:off x="842857" y="1214346"/>
            <a:ext cx="1869672" cy="2624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9" name="Picture 9" descr="C:\Users\Admin\Desktop\ГРИН ТИМ\ФОТО\ФОТО С КОТАМИ\IMG-20250204-WA0027.jpg"/>
          <p:cNvPicPr>
            <a:picLocks noChangeAspect="1" noChangeArrowheads="1"/>
          </p:cNvPicPr>
          <p:nvPr/>
        </p:nvPicPr>
        <p:blipFill>
          <a:blip r:embed="rId5" cstate="print"/>
          <a:srcRect r="-14401" b="21450"/>
          <a:stretch>
            <a:fillRect/>
          </a:stretch>
        </p:blipFill>
        <p:spPr bwMode="auto">
          <a:xfrm>
            <a:off x="2051720" y="3645024"/>
            <a:ext cx="1944216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0" name="Picture 10" descr="C:\Users\Admin\Desktop\ГРИН ТИМ\ФОТО\ФОТО С КОТАМИ\IMG-20250205-WA0005.jpg"/>
          <p:cNvPicPr>
            <a:picLocks noChangeAspect="1" noChangeArrowheads="1"/>
          </p:cNvPicPr>
          <p:nvPr/>
        </p:nvPicPr>
        <p:blipFill>
          <a:blip r:embed="rId6" cstate="print"/>
          <a:srcRect b="18584"/>
          <a:stretch>
            <a:fillRect/>
          </a:stretch>
        </p:blipFill>
        <p:spPr bwMode="auto">
          <a:xfrm>
            <a:off x="5004048" y="3717032"/>
            <a:ext cx="186967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C:\Users\Admin\Desktop\ГРИН ТИМ\ФОТО\ФОТО С КОТАМИ\IMG-20250203-WA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340768"/>
            <a:ext cx="183620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ФОТОГАЛЕРЕЯ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НАШИ ДОМАШНИЕ КОТИКИ</a:t>
            </a:r>
            <a:endParaRPr lang="ru-RU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pic>
        <p:nvPicPr>
          <p:cNvPr id="9217" name="Picture 1" descr="C:\Users\Admin\Desktop\ГРИН ТИМ\ФОТО\ФОТО С КОТАМИ\IMG-20250206-WA0022.jpg"/>
          <p:cNvPicPr>
            <a:picLocks noChangeAspect="1" noChangeArrowheads="1"/>
          </p:cNvPicPr>
          <p:nvPr/>
        </p:nvPicPr>
        <p:blipFill>
          <a:blip r:embed="rId3" cstate="print"/>
          <a:srcRect t="11919" r="24680"/>
          <a:stretch>
            <a:fillRect/>
          </a:stretch>
        </p:blipFill>
        <p:spPr bwMode="auto">
          <a:xfrm rot="20544818">
            <a:off x="1194199" y="1295983"/>
            <a:ext cx="1942861" cy="2727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C:\Users\Admin\Desktop\ГРИН ТИМ\ФОТО\ФОТО С КОТАМИ\IMG-20250206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9201">
            <a:off x="6187035" y="1159046"/>
            <a:ext cx="1834047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C:\Users\Admin\Desktop\ГРИН ТИМ\ФОТО\ФОТО С КОТАМИ\IMG-20250207-WA0025.jpg"/>
          <p:cNvPicPr>
            <a:picLocks noChangeAspect="1" noChangeArrowheads="1"/>
          </p:cNvPicPr>
          <p:nvPr/>
        </p:nvPicPr>
        <p:blipFill>
          <a:blip r:embed="rId5" cstate="print"/>
          <a:srcRect t="11463"/>
          <a:stretch>
            <a:fillRect/>
          </a:stretch>
        </p:blipFill>
        <p:spPr bwMode="auto">
          <a:xfrm>
            <a:off x="5220072" y="3645024"/>
            <a:ext cx="1765935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C:\Users\Admin\Desktop\ГРИН ТИМ\ФОТО\ФОТО С КОТАМИ\IMG-20250208-WA0022.jpg"/>
          <p:cNvPicPr>
            <a:picLocks noChangeAspect="1" noChangeArrowheads="1"/>
          </p:cNvPicPr>
          <p:nvPr/>
        </p:nvPicPr>
        <p:blipFill>
          <a:blip r:embed="rId6" cstate="print"/>
          <a:srcRect t="11558" r="18414"/>
          <a:stretch>
            <a:fillRect/>
          </a:stretch>
        </p:blipFill>
        <p:spPr bwMode="auto">
          <a:xfrm>
            <a:off x="2350636" y="3645024"/>
            <a:ext cx="184332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Users\Admin\Desktop\ГРИН ТИМ\ФОТО\ФОТО С КОТАМИ\IMG-20250203-WA0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07904" y="1268760"/>
            <a:ext cx="1815666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0" y="2060848"/>
            <a:ext cx="3347864" cy="273630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79512" y="116632"/>
            <a:ext cx="3168352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 rot="559064">
            <a:off x="3690147" y="4381456"/>
            <a:ext cx="3930396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805261">
            <a:off x="5831032" y="2722505"/>
            <a:ext cx="2952328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95536" y="4437112"/>
            <a:ext cx="3456384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987824" y="2420888"/>
            <a:ext cx="3168352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131840" y="332656"/>
            <a:ext cx="2952328" cy="22322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56083" y="553103"/>
            <a:ext cx="3022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так, подведем итоги!!!!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245173">
            <a:off x="88831" y="496178"/>
            <a:ext cx="309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Кошки охотники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Кошки играют важную роль в экологии, они помогают бороться с вредителями,      такими как мыши и крысы.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231482">
            <a:off x="2943809" y="2931223"/>
            <a:ext cx="3240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Уход  за кошками требует ответственности: это возможность научиться заботиться о других, развивать чувство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эмпатии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сострадания. 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724832">
            <a:off x="5941460" y="334001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Кошки артисты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Современные домашние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кошки выступают в роли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артистов в цирке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54461">
            <a:off x="776806" y="4813908"/>
            <a:ext cx="2728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Кот охранник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 момента основания музея Эрмитаж исправно несут свою службу кошки и охраняют культурное наследие России от грызунов.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401665">
            <a:off x="4122991" y="4684695"/>
            <a:ext cx="327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Коши важны не только для общества, но и для экосистемы!!!!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лако 9"/>
          <p:cNvSpPr/>
          <p:nvPr/>
        </p:nvSpPr>
        <p:spPr>
          <a:xfrm rot="1799358">
            <a:off x="5573226" y="83366"/>
            <a:ext cx="3335693" cy="255812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902272">
            <a:off x="5564909" y="616633"/>
            <a:ext cx="349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Кошки психологи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Кошки обладают способностью успокаивать: мягкий ритмичный звук их мурлыкания и нежное прикосновение шерсти помогают снять стресс и тревогу.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712476">
            <a:off x="-84415" y="2314507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Кот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предсказатель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Кошки своим беспокойным поведением могут предупреждать человека о предстоящем пожаре, землетрясении, извержении вулкана или смерче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136339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Интернет-ресурсы:</a:t>
            </a:r>
          </a:p>
          <a:p>
            <a:pPr fontAlgn="base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1)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https://www.hillspet.ru/cat-care/resources/where-cats-came-from</a:t>
            </a:r>
          </a:p>
          <a:p>
            <a:pPr fontAlgn="base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 https://www.purina.ru/cats/breeds</a:t>
            </a:r>
          </a:p>
          <a:p>
            <a:pPr fontAlgn="base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 https://www.proplan.ru/cat/article/povedenie-koshek-yazyk-tela-koshek/</a:t>
            </a:r>
          </a:p>
          <a:p>
            <a:pPr fontAlgn="base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4) https://panor.ru/articles/koshki-i-voyna/45413.html</a:t>
            </a:r>
          </a:p>
          <a:p>
            <a:pPr fontAlgn="base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5) https://www.belpressa.ru/17447.html#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1284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Закройте глаза и попробуйте вообразить мир, в котором внезапно исчезли все кошки. Больше нет мурлыканья, встречающего вас дома после рабочего дня. Исчезли пушистые комочки, дремлющие на подоконниках, и игривые охотники за солнечными зайчиками. Социальные сети лишились миллионов забавных видео и фотографий, а наши диваны – привычных мягких обитателей.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06896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Однако влияние кошек на нашу жизнь простирается гораздо дальше, чем может показаться на первый взгляд. Эти грациозные хищники играют важную роль в поддержании экологического баланса, контроле численности вредителей и даже в обеспечении продовольственной безопасности. Их исчезновение могло бы привести к неожиданным и далекоидущим последствиям для всей планеты.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Выявить экологические и социальные последствия исчезновения кошек на Земле.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Задачи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Исследовать  влияние кошек на экосистему.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Изучить роль кошек в жизни человека.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Узнать может ли кошка приносить вред природе.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Провести опрос об отношении детей к бездомным животным.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Провести акцию помощи бездомным кошкам.</a:t>
            </a:r>
          </a:p>
          <a:p>
            <a:pPr marL="457200" indent="-45720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7019" t="54659" r="25177"/>
          <a:stretch>
            <a:fillRect/>
          </a:stretch>
        </p:blipFill>
        <p:spPr bwMode="auto">
          <a:xfrm>
            <a:off x="3491880" y="4581128"/>
            <a:ext cx="210013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2051" name="Picture 3" descr="C:\Users\Admin\Desktop\ГРИН ТИМ\ФОТО\говорим о котах.jpg"/>
          <p:cNvPicPr>
            <a:picLocks noChangeAspect="1" noChangeArrowheads="1"/>
          </p:cNvPicPr>
          <p:nvPr/>
        </p:nvPicPr>
        <p:blipFill>
          <a:blip r:embed="rId3" cstate="print"/>
          <a:srcRect l="4559" t="27950" r="13380" b="34250"/>
          <a:stretch>
            <a:fillRect/>
          </a:stretch>
        </p:blipFill>
        <p:spPr bwMode="auto">
          <a:xfrm>
            <a:off x="6156176" y="908720"/>
            <a:ext cx="259228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39552" y="548680"/>
            <a:ext cx="53285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 с педагогом дополнительного образования (экология)  Рыжовой Надеждой Сергеевной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встрече Надежда Сергеевна беседовала с нами о котах и котиках. Мы узнали: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  полезны кошки.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на природу повлияет исчезновение    кошек.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кошки помогают человеку на протяжении всей истории человечества.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вред приносят кошки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природе.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такие ветеринары,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волонтеры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что такое приюты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животных.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но 2 7"/>
          <p:cNvSpPr/>
          <p:nvPr/>
        </p:nvSpPr>
        <p:spPr>
          <a:xfrm rot="782830">
            <a:off x="3963606" y="3443535"/>
            <a:ext cx="3953092" cy="3355306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9454589">
            <a:off x="4121111" y="4843108"/>
            <a:ext cx="317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Встреча получилась очень познавательной. Мы долго разговаривали задавали разные вопросы по теме.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4098" name="Picture 2" descr="C:\Users\Admin\Desktop\ГРИН ТИМ\ФОТО\ВЫСТАВКА МЯГКИХ ИГРУШ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288032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Admin\Desktop\ГРИН ТИМ\ФОТО\С ИГРУШ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3312818" cy="2492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лако 2"/>
          <p:cNvSpPr/>
          <p:nvPr/>
        </p:nvSpPr>
        <p:spPr>
          <a:xfrm rot="2043422">
            <a:off x="2288322" y="2510182"/>
            <a:ext cx="5544616" cy="305748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1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821116">
            <a:off x="3079796" y="307414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беседы об исчезновении кошек, мы решили устроить в детском саду выставку наших любимых игрушек КОТИКОВ. И целый день провести с любимым мягким питомцем.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 rot="20486346">
            <a:off x="50720" y="615642"/>
            <a:ext cx="4093638" cy="257432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9" name="AutoShape 13" descr="-2"/>
          <p:cNvSpPr>
            <a:spLocks noChangeAspect="1" noChangeArrowheads="1"/>
          </p:cNvSpPr>
          <p:nvPr/>
        </p:nvSpPr>
        <p:spPr bwMode="auto">
          <a:xfrm>
            <a:off x="134938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 rot="19777585">
            <a:off x="209672" y="987100"/>
            <a:ext cx="3497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Кошки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— важная часть экосистемы  нашей планеты, и в случае их исчезновения заменить этих хищников будет некому.</a:t>
            </a:r>
          </a:p>
        </p:txBody>
      </p:sp>
      <p:sp>
        <p:nvSpPr>
          <p:cNvPr id="4111" name="AutoShape 15" descr="-2"/>
          <p:cNvSpPr>
            <a:spLocks noChangeAspect="1" noChangeArrowheads="1"/>
          </p:cNvSpPr>
          <p:nvPr/>
        </p:nvSpPr>
        <p:spPr bwMode="auto">
          <a:xfrm>
            <a:off x="134938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1026" name="Picture 2" descr="C:\Users\Admin\Desktop\ГРИН ТИМ\ФОТО\ЧИТАЕМ О КОШКАХ.jpg"/>
          <p:cNvPicPr>
            <a:picLocks noChangeAspect="1" noChangeArrowheads="1"/>
          </p:cNvPicPr>
          <p:nvPr/>
        </p:nvPicPr>
        <p:blipFill>
          <a:blip r:embed="rId3" cstate="print"/>
          <a:srcRect t="15067"/>
          <a:stretch>
            <a:fillRect/>
          </a:stretch>
        </p:blipFill>
        <p:spPr bwMode="auto">
          <a:xfrm>
            <a:off x="2555776" y="3645024"/>
            <a:ext cx="222261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-облако 5"/>
          <p:cNvSpPr/>
          <p:nvPr/>
        </p:nvSpPr>
        <p:spPr>
          <a:xfrm rot="20250927" flipH="1">
            <a:off x="378131" y="573272"/>
            <a:ext cx="3725961" cy="366221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499010">
            <a:off x="868724" y="1261464"/>
            <a:ext cx="2711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поисках информации мы читаем книги.</a:t>
            </a:r>
          </a:p>
          <a:p>
            <a:pPr algn="ctr"/>
            <a:r>
              <a:rPr lang="ru-RU" dirty="0" smtClean="0"/>
              <a:t> Хотим узнать больше о поведении кошек, чем они полезны и чем опасно их перенаселение.</a:t>
            </a: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360" y="404664"/>
            <a:ext cx="218112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052736"/>
            <a:ext cx="2324100" cy="30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73016"/>
            <a:ext cx="2026536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Admin\Desktop\ГРИН ТИМ\ФОТО\с книгам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21088"/>
            <a:ext cx="1892514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20440631" flipV="1">
            <a:off x="539552" y="764704"/>
            <a:ext cx="3672408" cy="2448272"/>
          </a:xfrm>
          <a:prstGeom prst="cloudCallout">
            <a:avLst>
              <a:gd name="adj1" fmla="val 28557"/>
              <a:gd name="adj2" fmla="val -10029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63888" y="332656"/>
            <a:ext cx="5400600" cy="612068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04664"/>
            <a:ext cx="41044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Федеральный закон № 498-ФЗ </a:t>
            </a:r>
          </a:p>
          <a:p>
            <a:endParaRPr lang="ru-RU" b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1) Обеспечение  надлежащего   ухода за животными;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2) Обеспечение  своевременного оказания животным ветеринарной помощи;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3) Принятие  мер по предотвращению появления нежелательного потомства у животных;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4) Отказ владельцев  от животных – наказуем законом;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5) Организация и проведение боев животных – запрещена законом;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6) Кормление хищных животных живыми животными в местах, открытых для свободного посещения – запрещено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ГРИН ТИМ\ФОТО\закон.jpg"/>
          <p:cNvPicPr>
            <a:picLocks noChangeAspect="1" noChangeArrowheads="1"/>
          </p:cNvPicPr>
          <p:nvPr/>
        </p:nvPicPr>
        <p:blipFill>
          <a:blip r:embed="rId4" cstate="print"/>
          <a:srcRect l="13125" r="2872" b="24529"/>
          <a:stretch>
            <a:fillRect/>
          </a:stretch>
        </p:blipFill>
        <p:spPr bwMode="auto">
          <a:xfrm>
            <a:off x="1619672" y="3429000"/>
            <a:ext cx="1800200" cy="2876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 rot="20603344">
            <a:off x="1115616" y="134076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 книг мы узнали, что все животные России защищены законом!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V="1">
            <a:off x="2699792" y="3501008"/>
            <a:ext cx="5472608" cy="2738730"/>
          </a:xfrm>
          <a:prstGeom prst="cloudCallout">
            <a:avLst>
              <a:gd name="adj1" fmla="val -73721"/>
              <a:gd name="adj2" fmla="val -242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0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419871" y="404156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ЧТЕНИЕ ХУДОЖЕСТВЕННОЙ ЛИТЕРАТУРЫ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 КОТОВ И КОШЕЧЕК ВДОХНОВИЛО НАС НА СОЗДАНИЕ ШЕДЕВРОВ ИЗ БУМАГИ И ПЛАСТИЛИНА  !!!!!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Admin\Desktop\ГРИН ТИМ\ФОТО\АППЛИК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3744416" cy="2744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1" name="Picture 3" descr="C:\Users\Admin\Desktop\ГРИН ТИМ\ФОТО\ИЗ ПЛАСТИЛ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8680"/>
            <a:ext cx="3575351" cy="2762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3074" name="Picture 2" descr="C:\Users\Admin\Desktop\ГРИН ТИМ\ФОТО\лечим.jpg"/>
          <p:cNvPicPr>
            <a:picLocks noChangeAspect="1" noChangeArrowheads="1"/>
          </p:cNvPicPr>
          <p:nvPr/>
        </p:nvPicPr>
        <p:blipFill>
          <a:blip r:embed="rId4" cstate="print"/>
          <a:srcRect l="7206" r="8721" b="13297"/>
          <a:stretch>
            <a:fillRect/>
          </a:stretch>
        </p:blipFill>
        <p:spPr bwMode="auto">
          <a:xfrm>
            <a:off x="827584" y="476672"/>
            <a:ext cx="202610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dmin\Desktop\ГРИН ТИМ\ФОТО\лечим 2.jpg"/>
          <p:cNvPicPr>
            <a:picLocks noChangeAspect="1" noChangeArrowheads="1"/>
          </p:cNvPicPr>
          <p:nvPr/>
        </p:nvPicPr>
        <p:blipFill>
          <a:blip r:embed="rId5" cstate="print"/>
          <a:srcRect b="12766"/>
          <a:stretch>
            <a:fillRect/>
          </a:stretch>
        </p:blipFill>
        <p:spPr bwMode="auto">
          <a:xfrm>
            <a:off x="3419872" y="476672"/>
            <a:ext cx="22322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Admin\Desktop\ГРИН ТИМ\ФОТО\лечим 1.jpg"/>
          <p:cNvPicPr>
            <a:picLocks noChangeAspect="1" noChangeArrowheads="1"/>
          </p:cNvPicPr>
          <p:nvPr/>
        </p:nvPicPr>
        <p:blipFill>
          <a:blip r:embed="rId6" cstate="print"/>
          <a:srcRect b="-4547"/>
          <a:stretch>
            <a:fillRect/>
          </a:stretch>
        </p:blipFill>
        <p:spPr bwMode="auto">
          <a:xfrm>
            <a:off x="6228184" y="476672"/>
            <a:ext cx="22322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блако 5"/>
          <p:cNvSpPr/>
          <p:nvPr/>
        </p:nvSpPr>
        <p:spPr>
          <a:xfrm>
            <a:off x="1619672" y="3573016"/>
            <a:ext cx="6984776" cy="295232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39752" y="3933056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 очень захотелось стать теми людьми, которые помогают животным!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Мы поиграли в ветеринарную клинику!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Оказалось, это очень интересная профессия!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 flipV="1">
            <a:off x="7668344" y="2780928"/>
            <a:ext cx="1224136" cy="2376264"/>
          </a:xfrm>
          <a:prstGeom prst="curvedRightArrow">
            <a:avLst>
              <a:gd name="adj1" fmla="val 25000"/>
              <a:gd name="adj2" fmla="val 85714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875</Words>
  <Application>Microsoft Office PowerPoint</Application>
  <PresentationFormat>Экран (4:3)</PresentationFormat>
  <Paragraphs>133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143</cp:revision>
  <dcterms:created xsi:type="dcterms:W3CDTF">2025-02-07T04:37:25Z</dcterms:created>
  <dcterms:modified xsi:type="dcterms:W3CDTF">2025-03-07T03:34:56Z</dcterms:modified>
</cp:coreProperties>
</file>