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handoutMasterIdLst>
    <p:handoutMasterId r:id="rId25"/>
  </p:handoutMasterIdLst>
  <p:sldIdLst>
    <p:sldId id="265" r:id="rId2"/>
    <p:sldId id="271" r:id="rId3"/>
    <p:sldId id="276" r:id="rId4"/>
    <p:sldId id="277" r:id="rId5"/>
    <p:sldId id="278" r:id="rId6"/>
    <p:sldId id="279" r:id="rId7"/>
    <p:sldId id="258" r:id="rId8"/>
    <p:sldId id="272" r:id="rId9"/>
    <p:sldId id="274" r:id="rId10"/>
    <p:sldId id="273" r:id="rId11"/>
    <p:sldId id="281" r:id="rId12"/>
    <p:sldId id="275" r:id="rId13"/>
    <p:sldId id="267" r:id="rId14"/>
    <p:sldId id="259" r:id="rId15"/>
    <p:sldId id="269" r:id="rId16"/>
    <p:sldId id="268" r:id="rId17"/>
    <p:sldId id="280" r:id="rId18"/>
    <p:sldId id="270" r:id="rId19"/>
    <p:sldId id="283" r:id="rId20"/>
    <p:sldId id="282" r:id="rId21"/>
    <p:sldId id="284" r:id="rId22"/>
    <p:sldId id="285" r:id="rId2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9DA"/>
    <a:srgbClr val="005293"/>
    <a:srgbClr val="FFFFFF"/>
    <a:srgbClr val="F7FDEC"/>
    <a:srgbClr val="F2FCE2"/>
    <a:srgbClr val="FBC11F"/>
    <a:srgbClr val="4C7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008AC-3DD3-4F02-AF68-7B95CFA339E3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6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831DB-2594-448C-8964-B463558C18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666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2CEF7-DBE5-450D-9F89-8B62C35084F0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70F4E-71C6-4CEC-A754-46BBAD7D6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945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70F4E-71C6-4CEC-A754-46BBAD7D624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4DD2-25CA-4FC6-B797-295D4A2A9659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EDC6-E7E7-4BFF-8CC4-A3E9953C7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4DD2-25CA-4FC6-B797-295D4A2A9659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EDC6-E7E7-4BFF-8CC4-A3E9953C7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4DD2-25CA-4FC6-B797-295D4A2A9659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EDC6-E7E7-4BFF-8CC4-A3E9953C7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4DD2-25CA-4FC6-B797-295D4A2A9659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EDC6-E7E7-4BFF-8CC4-A3E9953C7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4DD2-25CA-4FC6-B797-295D4A2A9659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EDC6-E7E7-4BFF-8CC4-A3E9953C7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4DD2-25CA-4FC6-B797-295D4A2A9659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EDC6-E7E7-4BFF-8CC4-A3E9953C7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4DD2-25CA-4FC6-B797-295D4A2A9659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EDC6-E7E7-4BFF-8CC4-A3E9953C7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4DD2-25CA-4FC6-B797-295D4A2A9659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EDC6-E7E7-4BFF-8CC4-A3E9953C7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4DD2-25CA-4FC6-B797-295D4A2A9659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EDC6-E7E7-4BFF-8CC4-A3E9953C7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4DD2-25CA-4FC6-B797-295D4A2A9659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EDC6-E7E7-4BFF-8CC4-A3E9953C7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4DD2-25CA-4FC6-B797-295D4A2A9659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EDC6-E7E7-4BFF-8CC4-A3E9953C7FC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bg2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F9F4DD2-25CA-4FC6-B797-295D4A2A9659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BF3EDC6-E7E7-4BFF-8CC4-A3E9953C7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.png"/><Relationship Id="rId5" Type="http://schemas.microsoft.com/office/2007/relationships/hdphoto" Target="../media/hdphoto8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3.wdp"/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.png"/><Relationship Id="rId5" Type="http://schemas.microsoft.com/office/2007/relationships/hdphoto" Target="../media/hdphoto11.wdp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12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12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10.wdp"/><Relationship Id="rId5" Type="http://schemas.microsoft.com/office/2007/relationships/hdphoto" Target="../media/hdphoto12.wdp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1.png"/><Relationship Id="rId5" Type="http://schemas.openxmlformats.org/officeDocument/2006/relationships/image" Target="../media/image26.png"/><Relationship Id="rId10" Type="http://schemas.microsoft.com/office/2007/relationships/hdphoto" Target="../media/hdphoto13.wdp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1.png"/><Relationship Id="rId5" Type="http://schemas.openxmlformats.org/officeDocument/2006/relationships/image" Target="../media/image26.png"/><Relationship Id="rId10" Type="http://schemas.microsoft.com/office/2007/relationships/hdphoto" Target="../media/hdphoto13.wdp"/><Relationship Id="rId4" Type="http://schemas.openxmlformats.org/officeDocument/2006/relationships/image" Target="../media/image36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7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3656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pc="1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4C711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Муниципальное </a:t>
            </a:r>
            <a:r>
              <a:rPr lang="ru-RU" spc="100" dirty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4C711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</a:t>
            </a:r>
            <a:r>
              <a:rPr lang="ru-RU" spc="1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4C711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азенное </a:t>
            </a:r>
            <a:r>
              <a:rPr lang="ru-RU" spc="100" dirty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4C711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</a:t>
            </a:r>
            <a:r>
              <a:rPr lang="ru-RU" spc="1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4C711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ошкольное образовательное учреждение</a:t>
            </a:r>
          </a:p>
          <a:p>
            <a:pPr algn="ctr"/>
            <a:r>
              <a:rPr lang="ru-RU" spc="1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4C711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«Детский сад № 22 «</a:t>
            </a:r>
            <a:r>
              <a:rPr lang="ru-RU" spc="100" dirty="0" err="1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4C711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Рябинушка</a:t>
            </a:r>
            <a:r>
              <a:rPr lang="ru-RU" spc="1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4C711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</a:t>
            </a:r>
            <a:endParaRPr lang="ru-RU" cap="none" spc="100" dirty="0">
              <a:ln w="18415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4C711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84784"/>
            <a:ext cx="9144000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3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КОНСТРУИРУЕМ</a:t>
            </a:r>
          </a:p>
          <a:p>
            <a:pPr algn="ctr"/>
            <a:r>
              <a:rPr lang="ru-RU" sz="6600" b="1" spc="3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МОСТ</a:t>
            </a:r>
            <a:r>
              <a:rPr lang="ru-RU" sz="6600" b="1" spc="3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289D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spc="3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ПО УСТНОЙ ИНСТРУКЦИИ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4653136"/>
            <a:ext cx="4199237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pc="1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4C711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Педагог дополнительного образования Славгородская В.П. </a:t>
            </a:r>
            <a:endParaRPr lang="ru-RU" spc="100" dirty="0" smtClean="0">
              <a:ln w="18415" cmpd="sng">
                <a:noFill/>
                <a:prstDash val="solid"/>
              </a:ln>
              <a:solidFill>
                <a:srgbClr val="4C711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426">
            <a:off x="66463" y="3192107"/>
            <a:ext cx="4377307" cy="3993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4097237"/>
            <a:ext cx="6264696" cy="2671931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9" y="116633"/>
            <a:ext cx="7074532" cy="398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90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401" y1="56091" x2="2993" y2="9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34" y="1340768"/>
            <a:ext cx="725380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5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446" y="188640"/>
            <a:ext cx="43170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Кирпич 2*2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7959" y="4955394"/>
            <a:ext cx="1624094" cy="135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7101" y="1850261"/>
            <a:ext cx="1984952" cy="171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856432"/>
            <a:ext cx="2016224" cy="143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8334" y="3561402"/>
            <a:ext cx="2119889" cy="20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11200" r="9086" b="7852"/>
          <a:stretch/>
        </p:blipFill>
        <p:spPr bwMode="auto">
          <a:xfrm>
            <a:off x="66446" y="2821683"/>
            <a:ext cx="4505554" cy="38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3876" y="4005064"/>
            <a:ext cx="1682181" cy="140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73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446" y="188640"/>
            <a:ext cx="43170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Кирпич </a:t>
            </a:r>
            <a:r>
              <a:rPr lang="ru-RU" sz="3600" b="1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2*</a:t>
            </a:r>
            <a:r>
              <a:rPr lang="en-US" sz="3600" b="1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endParaRPr lang="ru-RU" sz="3600" b="1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3540" y="3243105"/>
            <a:ext cx="2183561" cy="133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7101" y="1428201"/>
            <a:ext cx="1984952" cy="171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5833" l="1795" r="91026">
                        <a14:backgroundMark x1="3077" y1="76563" x2="7179" y2="8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894" y="606814"/>
            <a:ext cx="5128208" cy="25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4523824"/>
            <a:ext cx="2119889" cy="20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11200" r="9086" b="7852"/>
          <a:stretch/>
        </p:blipFill>
        <p:spPr bwMode="auto">
          <a:xfrm>
            <a:off x="48189" y="2821746"/>
            <a:ext cx="4495351" cy="385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61" b="100000" l="1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271" y="4077072"/>
            <a:ext cx="2086329" cy="127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84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6421" y="1593123"/>
            <a:ext cx="2290682" cy="19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3" b="89891" l="1699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135"/>
          <a:stretch/>
        </p:blipFill>
        <p:spPr bwMode="auto">
          <a:xfrm>
            <a:off x="5004049" y="188640"/>
            <a:ext cx="3791690" cy="225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9" y="4572140"/>
            <a:ext cx="2532615" cy="14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4271" l="1795" r="93077">
                        <a14:backgroundMark x1="2821" y1="73958" x2="7949" y2="93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2417071"/>
            <a:ext cx="4703881" cy="231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13166" r="9836" b="5968"/>
          <a:stretch/>
        </p:blipFill>
        <p:spPr bwMode="auto">
          <a:xfrm>
            <a:off x="32306" y="2942176"/>
            <a:ext cx="4351183" cy="376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8879" y="3840269"/>
            <a:ext cx="1906601" cy="164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6446" y="188640"/>
            <a:ext cx="43170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Кирпич </a:t>
            </a:r>
            <a:r>
              <a:rPr lang="ru-RU" sz="3600" b="1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 отверстиями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2*</a:t>
            </a:r>
            <a:r>
              <a:rPr lang="en-US" sz="3600" b="1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endParaRPr lang="ru-RU" sz="3600" b="1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480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4792" l="769" r="90000">
                        <a14:backgroundMark x1="2308" y1="73958" x2="7692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37" r="7756"/>
          <a:stretch/>
        </p:blipFill>
        <p:spPr bwMode="auto">
          <a:xfrm>
            <a:off x="4949463" y="198540"/>
            <a:ext cx="3984421" cy="193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3" b="89891" l="1699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135"/>
          <a:stretch/>
        </p:blipFill>
        <p:spPr bwMode="auto">
          <a:xfrm rot="875333" flipH="1">
            <a:off x="5213717" y="2319878"/>
            <a:ext cx="3791690" cy="225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4495986"/>
            <a:ext cx="2532615" cy="14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24" l="1182" r="9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9104" y="2132855"/>
            <a:ext cx="2396472" cy="17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13166" r="9836" b="5968"/>
          <a:stretch/>
        </p:blipFill>
        <p:spPr bwMode="auto">
          <a:xfrm>
            <a:off x="32306" y="2942176"/>
            <a:ext cx="4351183" cy="376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2188" l="1795" r="92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729967"/>
            <a:ext cx="3376328" cy="166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6446" y="188640"/>
            <a:ext cx="43170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Кирпич </a:t>
            </a:r>
            <a:r>
              <a:rPr lang="ru-RU" sz="3600" b="1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 отверстиями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2*10</a:t>
            </a:r>
            <a:endParaRPr lang="ru-RU" sz="3600" b="1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46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0706" y="2660368"/>
            <a:ext cx="2027560" cy="19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3" b="89891" l="1699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135"/>
          <a:stretch/>
        </p:blipFill>
        <p:spPr bwMode="auto">
          <a:xfrm>
            <a:off x="5004049" y="188640"/>
            <a:ext cx="3791690" cy="225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8182" y="4241739"/>
            <a:ext cx="2532615" cy="14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1782273"/>
            <a:ext cx="2304256" cy="141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13166" r="9836" b="5968"/>
          <a:stretch/>
        </p:blipFill>
        <p:spPr bwMode="auto">
          <a:xfrm>
            <a:off x="32306" y="2852936"/>
            <a:ext cx="4454305" cy="385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309" y="3630673"/>
            <a:ext cx="1926384" cy="188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6446" y="188640"/>
            <a:ext cx="43170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Мостовой элемент</a:t>
            </a:r>
            <a:endParaRPr lang="ru-RU" sz="3600" b="1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950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8336" y="1988840"/>
            <a:ext cx="5190707" cy="254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3" b="89891" l="1699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135"/>
          <a:stretch/>
        </p:blipFill>
        <p:spPr bwMode="auto">
          <a:xfrm>
            <a:off x="4486611" y="4426812"/>
            <a:ext cx="3791690" cy="225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9385" y="1395475"/>
            <a:ext cx="2532615" cy="14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8910" y="721185"/>
            <a:ext cx="2304256" cy="141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13166" r="9836" b="5968"/>
          <a:stretch/>
        </p:blipFill>
        <p:spPr bwMode="auto">
          <a:xfrm>
            <a:off x="32306" y="2852936"/>
            <a:ext cx="4454305" cy="385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10562">
            <a:off x="599273" y="3622825"/>
            <a:ext cx="3320372" cy="162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6446" y="188640"/>
            <a:ext cx="43170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Пластина 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8*16</a:t>
            </a:r>
            <a:endParaRPr lang="ru-RU" sz="3600" b="1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87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pravilnyj_otvet_-_Bez_nazvaniya_iPl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" b="100000" l="0" r="100000">
                        <a14:foregroundMark x1="6667" y1="59574" x2="15567" y2="89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8019"/>
            <a:ext cx="2655613" cy="187220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396787"/>
            <a:ext cx="575720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BC11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МОЛОДЦЫ!</a:t>
            </a:r>
            <a:endParaRPr lang="ru-RU" sz="8000" b="1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rgbClr val="FBC11F"/>
              </a:solidFill>
              <a:effectLst>
                <a:outerShdw blurRad="50800" algn="tl" rotWithShape="0">
                  <a:srgbClr val="000000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7777" y="2089125"/>
            <a:ext cx="3648405" cy="27363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03848" y="652091"/>
            <a:ext cx="2376264" cy="1224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6554"/>
            <a:ext cx="5209761" cy="6801446"/>
          </a:xfrm>
          <a:prstGeom prst="rect">
            <a:avLst/>
          </a:prstGeom>
        </p:spPr>
      </p:pic>
      <p:pic>
        <p:nvPicPr>
          <p:cNvPr id="9" name="classic-phone-r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6536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69" l="0" r="100000">
                        <a14:foregroundMark x1="48922" y1="7479" x2="53725" y2="93629"/>
                        <a14:foregroundMark x1="5196" y1="55540" x2="93627" y2="53601"/>
                        <a14:foregroundMark x1="92745" y1="41274" x2="7549" y2="40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1700808"/>
            <a:ext cx="3917308" cy="391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ПРАВИЛА </a:t>
            </a:r>
          </a:p>
          <a:p>
            <a:pPr algn="ctr"/>
            <a:r>
              <a:rPr lang="ru-RU" sz="3600" b="1" spc="30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поведения на занятии</a:t>
            </a:r>
            <a:endParaRPr lang="ru-RU" sz="3600" b="1" spc="30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7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474" y="748160"/>
            <a:ext cx="2377646" cy="4104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0238"/>
            <a:ext cx="5209761" cy="6801446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73" r="34653"/>
          <a:stretch/>
        </p:blipFill>
        <p:spPr bwMode="auto">
          <a:xfrm>
            <a:off x="3203848" y="739272"/>
            <a:ext cx="2376264" cy="45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 благодарност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84568" y="3212976"/>
            <a:ext cx="2022376" cy="235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8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03848" y="652090"/>
            <a:ext cx="2376264" cy="42890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507">
            <a:off x="3785678" y="2850976"/>
            <a:ext cx="1212602" cy="121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6554"/>
            <a:ext cx="5209761" cy="68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" b="100000" l="0" r="100000">
                        <a14:foregroundMark x1="6667" y1="59574" x2="15567" y2="89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8019"/>
            <a:ext cx="2655613" cy="187220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396787"/>
            <a:ext cx="575720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BC11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МОЛОДЦЫ!</a:t>
            </a:r>
            <a:endParaRPr lang="ru-RU" sz="8000" b="1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rgbClr val="FBC11F"/>
              </a:solidFill>
              <a:effectLst>
                <a:outerShdw blurRad="50800" algn="tl" rotWithShape="0">
                  <a:srgbClr val="000000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8981" y1="3241" x2="52593" y2="96296"/>
                        <a14:foregroundMark x1="2593" y1="49630" x2="97500" y2="47037"/>
                        <a14:foregroundMark x1="95648" y1="37870" x2="4444" y2="36111"/>
                        <a14:foregroundMark x1="9907" y1="27315" x2="89074" y2="24074"/>
                        <a14:foregroundMark x1="83241" y1="14907" x2="23056" y2="14907"/>
                        <a14:foregroundMark x1="19444" y1="13148" x2="4444" y2="39352"/>
                        <a14:foregroundMark x1="51852" y1="4722" x2="65370" y2="4722"/>
                        <a14:foregroundMark x1="44167" y1="5833" x2="44167" y2="5833"/>
                        <a14:foregroundMark x1="46759" y1="1481" x2="39074" y2="6204"/>
                        <a14:foregroundMark x1="3333" y1="53611" x2="22685" y2="89722"/>
                        <a14:foregroundMark x1="5556" y1="69259" x2="13241" y2="77685"/>
                        <a14:foregroundMark x1="31111" y1="91204" x2="45648" y2="96667"/>
                        <a14:foregroundMark x1="68981" y1="92222" x2="71944" y2="90093"/>
                        <a14:foregroundMark x1="88333" y1="80185" x2="97130" y2="52130"/>
                        <a14:foregroundMark x1="86852" y1="72963" x2="24907" y2="82778"/>
                        <a14:foregroundMark x1="54074" y1="90833" x2="77778" y2="75093"/>
                        <a14:foregroundMark x1="17963" y1="86759" x2="19722" y2="88981"/>
                        <a14:foregroundMark x1="22685" y1="54722" x2="24907" y2="54722"/>
                        <a14:foregroundMark x1="19444" y1="66389" x2="19444" y2="66389"/>
                        <a14:foregroundMark x1="36204" y1="59444" x2="43148" y2="59074"/>
                        <a14:foregroundMark x1="79907" y1="53611" x2="77407" y2="56481"/>
                        <a14:foregroundMark x1="52593" y1="64537" x2="58796" y2="64537"/>
                        <a14:foregroundMark x1="73056" y1="56852" x2="73056" y2="63796"/>
                        <a14:foregroundMark x1="88333" y1="49630" x2="86852" y2="7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1700808"/>
            <a:ext cx="3917308" cy="391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ПРАВИЛА </a:t>
            </a:r>
          </a:p>
          <a:p>
            <a:pPr algn="ctr"/>
            <a:r>
              <a:rPr lang="ru-RU" sz="3600" b="1" spc="30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поведения на занятии</a:t>
            </a:r>
            <a:endParaRPr lang="ru-RU" sz="3600" b="1" spc="30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55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ПРАВИЛА </a:t>
            </a:r>
          </a:p>
          <a:p>
            <a:pPr algn="ctr"/>
            <a:r>
              <a:rPr lang="ru-RU" sz="3600" b="1" spc="30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поведения на занятии</a:t>
            </a:r>
            <a:endParaRPr lang="ru-RU" sz="3600" b="1" spc="30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9537" l="0" r="100000">
                        <a14:foregroundMark x1="86852" y1="18981" x2="52593" y2="2130"/>
                        <a14:foregroundMark x1="43519" y1="5833" x2="15000" y2="18241"/>
                        <a14:foregroundMark x1="79537" y1="12037" x2="82500" y2="14907"/>
                        <a14:foregroundMark x1="16852" y1="21481" x2="5185" y2="42685"/>
                        <a14:foregroundMark x1="3704" y1="41204" x2="7037" y2="65648"/>
                        <a14:foregroundMark x1="89815" y1="26944" x2="98148" y2="49630"/>
                        <a14:foregroundMark x1="94537" y1="69630" x2="73704" y2="90463"/>
                        <a14:foregroundMark x1="5926" y1="69630" x2="44167" y2="96667"/>
                        <a14:foregroundMark x1="32870" y1="95185" x2="20833" y2="87870"/>
                        <a14:foregroundMark x1="58056" y1="94074" x2="51481" y2="6944"/>
                        <a14:foregroundMark x1="39815" y1="6574" x2="44907" y2="91574"/>
                        <a14:foregroundMark x1="21574" y1="16759" x2="26667" y2="79815"/>
                        <a14:foregroundMark x1="9907" y1="38241" x2="19722" y2="75093"/>
                        <a14:foregroundMark x1="59907" y1="12407" x2="89444" y2="73981"/>
                        <a14:foregroundMark x1="78889" y1="19722" x2="93796" y2="67130"/>
                        <a14:foregroundMark x1="69722" y1="95185" x2="62778" y2="9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1700808"/>
            <a:ext cx="3917308" cy="391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98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ПРАВИЛА </a:t>
            </a:r>
          </a:p>
          <a:p>
            <a:pPr algn="ctr"/>
            <a:r>
              <a:rPr lang="ru-RU" sz="3600" b="1" spc="30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поведения на занятии</a:t>
            </a:r>
            <a:endParaRPr lang="ru-RU" sz="3600" b="1" spc="30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37" l="93" r="100000">
                        <a14:foregroundMark x1="2222" y1="45185" x2="13241" y2="21481"/>
                        <a14:backgroundMark x1="2963" y1="24074" x2="21944" y2="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1700808"/>
            <a:ext cx="3917308" cy="391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41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ПРАВИЛА </a:t>
            </a:r>
          </a:p>
          <a:p>
            <a:pPr algn="ctr"/>
            <a:r>
              <a:rPr lang="ru-RU" sz="3600" b="1" spc="30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поведения на занятии</a:t>
            </a:r>
            <a:endParaRPr lang="ru-RU" sz="3600" b="1" spc="30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653" y1="5414" x2="8581" y2="24098"/>
                        <a14:foregroundMark x1="68220" y1="6582" x2="90466" y2="25478"/>
                        <a14:foregroundMark x1="92267" y1="29512" x2="97775" y2="48832"/>
                        <a14:foregroundMark x1="4131" y1="35350" x2="2648" y2="52548"/>
                        <a14:foregroundMark x1="6356" y1="68153" x2="17479" y2="82059"/>
                        <a14:foregroundMark x1="28919" y1="91189" x2="53708" y2="97346"/>
                        <a14:foregroundMark x1="57097" y1="95541" x2="80826" y2="87473"/>
                        <a14:foregroundMark x1="19703" y1="68896" x2="76377" y2="80573"/>
                        <a14:foregroundMark x1="85275" y1="71868" x2="5191" y2="60510"/>
                        <a14:foregroundMark x1="14831" y1="22611" x2="84110" y2="24416"/>
                        <a14:foregroundMark x1="47775" y1="8705" x2="57839" y2="91932"/>
                        <a14:foregroundMark x1="95551" y1="55839" x2="86758" y2="80255"/>
                        <a14:foregroundMark x1="72246" y1="17516" x2="79661" y2="76221"/>
                        <a14:foregroundMark x1="66314" y1="90021" x2="93008" y2="43418"/>
                        <a14:foregroundMark x1="93008" y1="43418" x2="6356" y2="27707"/>
                        <a14:foregroundMark x1="24470" y1="17516" x2="72246" y2="13163"/>
                        <a14:foregroundMark x1="63030" y1="27389" x2="68962" y2="34289"/>
                        <a14:foregroundMark x1="64513" y1="16348" x2="56674" y2="33227"/>
                        <a14:foregroundMark x1="7839" y1="45541" x2="49682" y2="21125"/>
                        <a14:foregroundMark x1="8157" y1="59766" x2="55614" y2="92675"/>
                        <a14:foregroundMark x1="1483" y1="56476" x2="3708" y2="60191"/>
                        <a14:foregroundMark x1="11547" y1="67410" x2="41525" y2="90446"/>
                        <a14:foregroundMark x1="75212" y1="82378" x2="92691" y2="53928"/>
                        <a14:foregroundMark x1="75953" y1="26645" x2="89301" y2="41189"/>
                        <a14:foregroundMark x1="58898" y1="52123" x2="74894" y2="67834"/>
                        <a14:foregroundMark x1="34110" y1="58386" x2="43750" y2="53609"/>
                        <a14:foregroundMark x1="55932" y1="4034" x2="65254" y2="4777"/>
                        <a14:foregroundMark x1="75636" y1="9448" x2="80403" y2="11253"/>
                        <a14:foregroundMark x1="94822" y1="31316" x2="94822" y2="33864"/>
                        <a14:foregroundMark x1="88242" y1="81316" x2="88242" y2="8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1844" y="1700808"/>
            <a:ext cx="3857139" cy="391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96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7777" y="2089125"/>
            <a:ext cx="3648405" cy="27363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03848" y="652091"/>
            <a:ext cx="2376264" cy="1224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6554"/>
            <a:ext cx="5209761" cy="6801446"/>
          </a:xfrm>
          <a:prstGeom prst="rect">
            <a:avLst/>
          </a:prstGeom>
        </p:spPr>
      </p:pic>
      <p:pic>
        <p:nvPicPr>
          <p:cNvPr id="9" name="classic-phone-r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6536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4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474" y="748160"/>
            <a:ext cx="2377646" cy="4104456"/>
          </a:xfrm>
          <a:prstGeom prst="rect">
            <a:avLst/>
          </a:prstGeom>
        </p:spPr>
      </p:pic>
      <p:pic>
        <p:nvPicPr>
          <p:cNvPr id="3" name="video_2025-12-15_11-45-31">
            <a:hlinkClick r:id="" action="ppaction://noaction" highlightClick="1">
              <a:snd r:embed="rId5" name="applause.wav"/>
            </a:hlinkClick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duotone>
              <a:prstClr val="black"/>
              <a:srgbClr val="F7FDEC">
                <a:tint val="45000"/>
                <a:satMod val="400000"/>
              </a:srgbClr>
            </a:duotone>
          </a:blip>
          <a:srcRect l="63373" b="20673"/>
          <a:stretch/>
        </p:blipFill>
        <p:spPr>
          <a:xfrm>
            <a:off x="9396536" y="2492896"/>
            <a:ext cx="2958480" cy="3505944"/>
          </a:xfrm>
          <a:prstGeom prst="actionButtonSound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250" y1="43125" x2="51917" y2="43938"/>
                        <a14:backgroundMark x1="51667" y1="75438" x2="52250" y2="88563"/>
                        <a14:backgroundMark x1="70833" y1="60438" x2="70833" y2="60438"/>
                        <a14:backgroundMark x1="33083" y1="59813" x2="33083" y2="59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97" t="-5701" r="14508" b="-2"/>
          <a:stretch/>
        </p:blipFill>
        <p:spPr>
          <a:xfrm>
            <a:off x="3274474" y="352116"/>
            <a:ext cx="2261985" cy="466106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0238"/>
            <a:ext cx="5209761" cy="68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03848" y="652090"/>
            <a:ext cx="2376264" cy="42890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507">
            <a:off x="3785678" y="2850976"/>
            <a:ext cx="1212602" cy="121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6554"/>
            <a:ext cx="5209761" cy="68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4022</TotalTime>
  <Words>67</Words>
  <Application>Microsoft Office PowerPoint</Application>
  <PresentationFormat>Экран (4:3)</PresentationFormat>
  <Paragraphs>28</Paragraphs>
  <Slides>22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Arial Narrow</vt:lpstr>
      <vt:lpstr>Calibri</vt:lpstr>
      <vt:lpstr>Courier New</vt:lpstr>
      <vt:lpstr>Times New Roman</vt:lpstr>
      <vt:lpstr>Trebuchet MS</vt:lpstr>
      <vt:lpstr>Verdana</vt:lpstr>
      <vt:lpstr>Wingdings 2</vt:lpstr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123</cp:lastModifiedBy>
  <cp:revision>209</cp:revision>
  <cp:lastPrinted>2016-03-27T15:45:24Z</cp:lastPrinted>
  <dcterms:created xsi:type="dcterms:W3CDTF">2016-03-21T16:30:46Z</dcterms:created>
  <dcterms:modified xsi:type="dcterms:W3CDTF">2026-01-13T05:10:36Z</dcterms:modified>
</cp:coreProperties>
</file>