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7B12-8A79-4539-8170-374AA68F3BE1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3DB1-B24A-453C-9D4B-42B92F42B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758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7B12-8A79-4539-8170-374AA68F3BE1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3DB1-B24A-453C-9D4B-42B92F42B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14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7B12-8A79-4539-8170-374AA68F3BE1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3DB1-B24A-453C-9D4B-42B92F42B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66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7B12-8A79-4539-8170-374AA68F3BE1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3DB1-B24A-453C-9D4B-42B92F42B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22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7B12-8A79-4539-8170-374AA68F3BE1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3DB1-B24A-453C-9D4B-42B92F42B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52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7B12-8A79-4539-8170-374AA68F3BE1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3DB1-B24A-453C-9D4B-42B92F42B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520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7B12-8A79-4539-8170-374AA68F3BE1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3DB1-B24A-453C-9D4B-42B92F42B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188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7B12-8A79-4539-8170-374AA68F3BE1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3DB1-B24A-453C-9D4B-42B92F42B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2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7B12-8A79-4539-8170-374AA68F3BE1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3DB1-B24A-453C-9D4B-42B92F42B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57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7B12-8A79-4539-8170-374AA68F3BE1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3DB1-B24A-453C-9D4B-42B92F42B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388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7B12-8A79-4539-8170-374AA68F3BE1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3DB1-B24A-453C-9D4B-42B92F42B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56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77B12-8A79-4539-8170-374AA68F3BE1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53DB1-B24A-453C-9D4B-42B92F42B0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933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4573" y="943253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сказам Павла Бажова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19068" y="4007391"/>
            <a:ext cx="3623035" cy="1658118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Составили:</a:t>
            </a: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Рыжкова Мария Александровна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читель-логопед</a:t>
            </a: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Кудина Яна Юрьевна </a:t>
            </a: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590042" y="6080287"/>
            <a:ext cx="3623035" cy="367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Талица 2025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7996" y="3137096"/>
            <a:ext cx="5392132" cy="310344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Пляшет опять на углях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Огневушка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 стережет бабка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Синюшка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Кольцами Полоз в Землю уходит,</a:t>
            </a:r>
            <a:b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Черная Кошка по лесу бродит.</a:t>
            </a:r>
            <a:b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Медной хозяйки </a:t>
            </a:r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дивные залы,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Маркова Камня гранитные </a:t>
            </a:r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скалы</a:t>
            </a:r>
            <a:b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чудные сказы собраны в книжку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рассказал нам дедушка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Слышко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9377"/>
            <a:ext cx="5279796" cy="41226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Сказы Бажова, Уральские сказы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Старых старателей горных рассказы,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родились у костра вечерами,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Глядя на звезды, глядя на пламя.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Выйдет на солнышко ящерок стайка,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Редкостный камень подарит Хозяйка,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 уложит, ночь приголубит,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Утро разбудит, авось не погубит.</a:t>
            </a:r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56" r="10975" b="1433"/>
          <a:stretch/>
        </p:blipFill>
        <p:spPr bwMode="auto">
          <a:xfrm>
            <a:off x="7088957" y="560862"/>
            <a:ext cx="1972101" cy="2568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31" t="9497" r="4382" b="6242"/>
          <a:stretch/>
        </p:blipFill>
        <p:spPr bwMode="auto">
          <a:xfrm>
            <a:off x="3695306" y="3923070"/>
            <a:ext cx="1522592" cy="2430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967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625" b="96500" l="22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981" y="575034"/>
            <a:ext cx="5135223" cy="31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9829" y="669302"/>
            <a:ext cx="4058068" cy="5577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7511" y="3640902"/>
            <a:ext cx="4402318" cy="247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620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2833"/>
            <a:ext cx="10515600" cy="110545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задание «Назови сказку по иллюстрации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790" y="1449386"/>
            <a:ext cx="2583273" cy="2583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5719" y="1449387"/>
            <a:ext cx="3766696" cy="2356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2264" y="1423448"/>
            <a:ext cx="2389547" cy="2389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850" y="4123668"/>
            <a:ext cx="3143869" cy="2221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8912" y="3806332"/>
            <a:ext cx="2090168" cy="2664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5066" y="3957019"/>
            <a:ext cx="2296773" cy="2387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020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задание «Имена»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64" y="1473102"/>
            <a:ext cx="3285209" cy="2463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8622" y="1429530"/>
            <a:ext cx="3318236" cy="2507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72" t="-1" r="19642" b="-115"/>
          <a:stretch/>
        </p:blipFill>
        <p:spPr bwMode="auto">
          <a:xfrm>
            <a:off x="7871380" y="1473102"/>
            <a:ext cx="3191187" cy="2382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1754" y="4003800"/>
            <a:ext cx="2892098" cy="2313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524" b="19218"/>
          <a:stretch/>
        </p:blipFill>
        <p:spPr bwMode="auto">
          <a:xfrm>
            <a:off x="6277448" y="3933164"/>
            <a:ext cx="4073184" cy="2454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18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задание «Назови сказку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1941"/>
            <a:ext cx="1931036" cy="2860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2914" y="1431941"/>
            <a:ext cx="3704989" cy="4827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6690" y="1564140"/>
            <a:ext cx="2336803" cy="3182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67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задание «Кто знает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183" y="1523546"/>
            <a:ext cx="9943633" cy="4626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44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задание «Ответьте правильно на вопросы»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43" y="1212956"/>
            <a:ext cx="5657397" cy="2924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95783"/>
            <a:ext cx="5291272" cy="3307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51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5" y="22918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6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104</Words>
  <Application>Microsoft Office PowerPoint</Application>
  <PresentationFormat>Произвольный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Викторина  «Путешествие по сказам Павла Бажова»</vt:lpstr>
      <vt:lpstr>Пляшет опять на углях Огневушка, Клад стережет бабка Синюшка,  Кольцами Полоз в Землю уходит, Черная Кошка по лесу бродит.   Медной хозяйки дивные залы, Маркова Камня гранитные скалы чудные сказы собраны в книжку Их рассказал нам дедушка Слышко. </vt:lpstr>
      <vt:lpstr>Слайд 3</vt:lpstr>
      <vt:lpstr>1 задание «Назови сказку по иллюстрации»</vt:lpstr>
      <vt:lpstr>2 задание «Имена»</vt:lpstr>
      <vt:lpstr>3 задание «Назови сказку»</vt:lpstr>
      <vt:lpstr>4 задание «Кто знает?»</vt:lpstr>
      <vt:lpstr>5 задание «Ответьте правильно на вопросы»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«Путешествие по сказам Павла Бажова»</dc:title>
  <dc:creator>Пользователь Windows</dc:creator>
  <cp:lastModifiedBy>Master</cp:lastModifiedBy>
  <cp:revision>10</cp:revision>
  <dcterms:created xsi:type="dcterms:W3CDTF">2025-03-12T06:03:05Z</dcterms:created>
  <dcterms:modified xsi:type="dcterms:W3CDTF">2025-03-17T10:01:16Z</dcterms:modified>
</cp:coreProperties>
</file>