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7" r:id="rId5"/>
    <p:sldId id="258" r:id="rId6"/>
    <p:sldId id="269" r:id="rId7"/>
    <p:sldId id="270" r:id="rId8"/>
    <p:sldId id="268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s://catherineasquithgallery.com/uploads/posts/2021-02/1613512966_16-p-fon-dlya-prezentatsii-na-temu-skazki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catherineasquithgallery.com/uploads/posts/2021-02/1613512966_16-p-fon-dlya-prezentatsii-na-temu-skazki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catherineasquithgallery.com/uploads/posts/2021-02/1613512966_16-p-fon-dlya-prezentatsii-na-temu-skazki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lative-oboi.ru/image/cache/catalog/product/72467-1077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lative-oboi.ru/image/cache/catalog/product/72467-1077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3" name="Picture 11" descr="C:\Users\Admin\Desktop\72467-1077x800.jpg"/>
          <p:cNvPicPr>
            <a:picLocks noChangeAspect="1" noChangeArrowheads="1"/>
          </p:cNvPicPr>
          <p:nvPr/>
        </p:nvPicPr>
        <p:blipFill>
          <a:blip r:embed="rId2" cstate="print"/>
          <a:srcRect t="2293" b="2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476672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Актуальные вопросы подготовки детей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с ОВЗ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к успешному овладению грамотой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dmin\Desktop\72467-1077x800.jpg"/>
          <p:cNvPicPr>
            <a:picLocks noChangeAspect="1" noChangeArrowheads="1"/>
          </p:cNvPicPr>
          <p:nvPr/>
        </p:nvPicPr>
        <p:blipFill>
          <a:blip r:embed="rId2" cstate="print"/>
          <a:srcRect t="2293" b="2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80728"/>
            <a:ext cx="52565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Важные правила при работе с детьми с ОВЗ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Стимулы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Конкурентность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Повторение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Общение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27697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71642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Взаимодействие (работа) с родителями ребенка с ОВЗ</a:t>
            </a:r>
          </a:p>
          <a:p>
            <a:endParaRPr lang="ru-RU" sz="2400" dirty="0" smtClean="0"/>
          </a:p>
          <a:p>
            <a:r>
              <a:rPr lang="ru-RU" sz="2400" dirty="0" smtClean="0"/>
              <a:t> --Папки-передвижки, информационные уголки</a:t>
            </a:r>
          </a:p>
          <a:p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-  Родительские собрания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-  Индивидуальные консультации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-  Тетрадки (для закрепления материала)</a:t>
            </a:r>
          </a:p>
          <a:p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-  Общение через соц.сети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12966_16-p-fon-dlya-prezentatsii-na-temu-skazk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61926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Данные о детях с ОВЗ в России  </a:t>
            </a:r>
            <a:r>
              <a:rPr lang="en-US" sz="2400" b="1" dirty="0" smtClean="0"/>
              <a:t>(</a:t>
            </a:r>
            <a:r>
              <a:rPr lang="ru-RU" sz="2400" b="1" dirty="0" smtClean="0"/>
              <a:t>2023 год</a:t>
            </a:r>
            <a:r>
              <a:rPr lang="en-US" sz="2400" b="1" dirty="0" smtClean="0"/>
              <a:t>)</a:t>
            </a:r>
          </a:p>
          <a:p>
            <a:endParaRPr lang="en-US" sz="2400" b="1" dirty="0" smtClean="0"/>
          </a:p>
          <a:p>
            <a:r>
              <a:rPr lang="ru-RU" b="1" dirty="0" smtClean="0"/>
              <a:t>Общее количество детей с ОВЗ: 1,5 миллиона</a:t>
            </a:r>
            <a:endParaRPr lang="en-US" b="1" dirty="0" smtClean="0"/>
          </a:p>
          <a:p>
            <a:endParaRPr lang="en-US" b="1" dirty="0" smtClean="0"/>
          </a:p>
          <a:p>
            <a:r>
              <a:rPr lang="ru-RU" b="1" dirty="0" smtClean="0"/>
              <a:t>Доля детей с ОВЗ в общей популяции: 7%</a:t>
            </a:r>
            <a:endParaRPr lang="en-US" b="1" dirty="0" smtClean="0"/>
          </a:p>
          <a:p>
            <a:endParaRPr lang="en-US" b="1" dirty="0" smtClean="0"/>
          </a:p>
          <a:p>
            <a:r>
              <a:rPr lang="ru-RU" b="1" dirty="0" smtClean="0"/>
              <a:t>Доля детей с физическими ограничениями: 30%</a:t>
            </a:r>
            <a:endParaRPr lang="en-US" b="1" dirty="0" smtClean="0"/>
          </a:p>
          <a:p>
            <a:endParaRPr lang="en-US" b="1" dirty="0" smtClean="0"/>
          </a:p>
          <a:p>
            <a:r>
              <a:rPr lang="ru-RU" b="1" dirty="0" smtClean="0"/>
              <a:t>Доля детей с умственной отсталостью: 20%</a:t>
            </a:r>
            <a:endParaRPr lang="en-US" b="1" dirty="0" smtClean="0"/>
          </a:p>
          <a:p>
            <a:endParaRPr lang="en-US" b="1" dirty="0" smtClean="0"/>
          </a:p>
          <a:p>
            <a:r>
              <a:rPr lang="ru-RU" b="1" dirty="0" smtClean="0"/>
              <a:t>Доля детей с нарушениями </a:t>
            </a:r>
            <a:r>
              <a:rPr lang="ru-RU" b="1" dirty="0" err="1" smtClean="0"/>
              <a:t>аутистического</a:t>
            </a:r>
            <a:r>
              <a:rPr lang="ru-RU" b="1" dirty="0" smtClean="0"/>
              <a:t> спектра: 5%</a:t>
            </a:r>
            <a:endParaRPr lang="en-US" b="1" dirty="0" smtClean="0"/>
          </a:p>
          <a:p>
            <a:endParaRPr lang="en-US" b="1" dirty="0" smtClean="0"/>
          </a:p>
          <a:p>
            <a:r>
              <a:rPr lang="ru-RU" b="1" dirty="0" smtClean="0"/>
              <a:t>Доля детей с нарушениями слуха и зрения: 10%</a:t>
            </a:r>
            <a:endParaRPr lang="en-US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27697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Admin\Desktop\yRYvvSsGx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5184576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67744" y="3429000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b="1" dirty="0" smtClean="0"/>
              <a:t>С   ОВЗ</a:t>
            </a:r>
            <a:endParaRPr lang="ru-RU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therineasquithgallery.com/uploads/posts/2021-02/1613512966_16-p-fon-dlya-prezentatsii-na-temu-skazk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s://cspsid-pechatniki.ru/800/600/http/images.myshared.ru/9/932773/slid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5724128" cy="5661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27697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AutoShape 2" descr="https://xn--80ajpednr2d9a4a.xn--p1ai/800/600/http/geum.ru/next/images/311464-nomer-m67086c6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xn--80ajpednr2d9a4a.xn--p1ai/800/600/http/geum.ru/next/images/311464-nomer-m67086c6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692696"/>
            <a:ext cx="56166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Высшие психические функции</a:t>
            </a:r>
          </a:p>
          <a:p>
            <a:endParaRPr lang="ru-RU" sz="4400" dirty="0" smtClean="0"/>
          </a:p>
          <a:p>
            <a:pPr>
              <a:buFont typeface="Arial" pitchFamily="34" charset="0"/>
              <a:buChar char="•"/>
            </a:pPr>
            <a:r>
              <a:rPr lang="ru-RU" sz="4400" dirty="0" smtClean="0"/>
              <a:t>Память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/>
              <a:t>Внимание 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/>
              <a:t>Мышление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/>
              <a:t>Восприятие 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512966_16-p-fon-dlya-prezentatsii-na-temu-skazk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ownloads\1699855574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08823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ownloads\1699855256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180020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ownloads\1699855256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7" y="4581128"/>
            <a:ext cx="187220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\Downloads\1699855544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4664"/>
            <a:ext cx="208823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dmin\Downloads\1699855374890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420888"/>
            <a:ext cx="216024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Admin\Downloads\16998553826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420888"/>
            <a:ext cx="201622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Admin\Downloads\16998553483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76672"/>
            <a:ext cx="1988840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Admin\Desktop\Новая папка (2)\ФОТОГРАФИИ\20200207_1631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4653136"/>
            <a:ext cx="187220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dmin\Desktop\72467-1077x800.jpg"/>
          <p:cNvPicPr>
            <a:picLocks noChangeAspect="1" noChangeArrowheads="1"/>
          </p:cNvPicPr>
          <p:nvPr/>
        </p:nvPicPr>
        <p:blipFill>
          <a:blip r:embed="rId2" cstate="print"/>
          <a:srcRect t="2293" b="2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dmin\Downloads\1699855720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80020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Новая папка (2)\ФОТОГРАФИИ\20191016_083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144016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\Desktop\Новая папка (2)\ФОТОГРАФИИ\20191021_093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988840"/>
            <a:ext cx="172819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Admin\Desktop\Новая папка (2)\ФОТОГРАФИИ\20191022_1111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988840"/>
            <a:ext cx="165618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Admin\Desktop\Новая папка (2)\ФОТОГРАФИИ\20200204_1619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32656"/>
            <a:ext cx="165618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Admin\Desktop\Новая папка (2)\ФОТОГРАФИИ\20200204_163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3429000"/>
            <a:ext cx="100811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Admin\Desktop\Новая папка (2)\ФОТОГРАФИИ\20200225_1621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429000"/>
            <a:ext cx="1080120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Admin\Desktop\Новая папка (2)\ФОТОГРАФИИ\20200228_16143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3356992"/>
            <a:ext cx="122413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Admin\Desktop\Новая папка (2)\ФОТОГРАФИИ\20200326_09222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3429000"/>
            <a:ext cx="1080120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shkolaafanasevo-r43.gosweb.gosuslugi.ru/netcat_files/111/1239/OV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shkolaafanasevo-r43.gosweb.gosuslugi.ru/netcat_files/111/1239/OV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34481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12966_16-p-fon-dlya-prezentatsii-na-temu-skazk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b="1" dirty="0" smtClean="0"/>
              <a:t>Процесс обучения грамоте состоит из следующих этапов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r>
              <a:rPr lang="ru-RU" dirty="0" smtClean="0"/>
              <a:t>Сформированность звуковой стороны речи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Сформированность фонематических </a:t>
            </a:r>
          </a:p>
          <a:p>
            <a:pPr>
              <a:buNone/>
            </a:pPr>
            <a:r>
              <a:rPr lang="ru-RU" dirty="0" smtClean="0"/>
              <a:t>     процессов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Готовность к </a:t>
            </a:r>
            <a:r>
              <a:rPr lang="ru-RU" dirty="0" err="1" smtClean="0"/>
              <a:t>звуко-буквенному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анализу и синтезу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9940</TotalTime>
  <Words>150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96</cp:revision>
  <dcterms:created xsi:type="dcterms:W3CDTF">2023-10-13T04:57:03Z</dcterms:created>
  <dcterms:modified xsi:type="dcterms:W3CDTF">2023-11-13T06:55:48Z</dcterms:modified>
</cp:coreProperties>
</file>