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8" r:id="rId10"/>
    <p:sldId id="270" r:id="rId11"/>
    <p:sldId id="265" r:id="rId12"/>
    <p:sldId id="267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4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C3655-CF42-473C-8680-96F834B47C57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2210-2FF7-460D-AEB8-1229301AA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7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2210-2FF7-460D-AEB8-1229301AAC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7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2210-2FF7-460D-AEB8-1229301AAC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2210-2FF7-460D-AEB8-1229301AAC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5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2210-2FF7-460D-AEB8-1229301AAC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0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2210-2FF7-460D-AEB8-1229301AAC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8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10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6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4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8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8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6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24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1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25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7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0CAC6-10A4-4159-A6B8-09330485B2E8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CBCF9-53C7-4D0B-B4E3-D71071F5C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07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32297"/>
            <a:ext cx="9144000" cy="2387600"/>
          </a:xfrm>
        </p:spPr>
        <p:txBody>
          <a:bodyPr>
            <a:noAutofit/>
          </a:bodyPr>
          <a:lstStyle/>
          <a:p>
            <a:r>
              <a:rPr lang="ru-RU" sz="8000" b="1" spc="300" dirty="0" smtClean="0">
                <a:solidFill>
                  <a:srgbClr val="FF0000"/>
                </a:solidFill>
                <a:latin typeface="Artemon " panose="02000506040000020004" pitchFamily="2" charset="0"/>
                <a:cs typeface="Times New Roman" panose="02020603050405020304" pitchFamily="18" charset="0"/>
              </a:rPr>
              <a:t>Виды станков</a:t>
            </a:r>
            <a:br>
              <a:rPr lang="ru-RU" sz="8000" b="1" spc="300" dirty="0" smtClean="0">
                <a:solidFill>
                  <a:srgbClr val="FF0000"/>
                </a:solidFill>
                <a:latin typeface="Artemon " panose="02000506040000020004" pitchFamily="2" charset="0"/>
                <a:cs typeface="Times New Roman" panose="02020603050405020304" pitchFamily="18" charset="0"/>
              </a:rPr>
            </a:br>
            <a:r>
              <a:rPr lang="ru-RU" sz="8000" b="1" spc="300" dirty="0" smtClean="0">
                <a:solidFill>
                  <a:srgbClr val="FF0000"/>
                </a:solidFill>
                <a:latin typeface="Artemon " panose="02000506040000020004" pitchFamily="2" charset="0"/>
                <a:cs typeface="Times New Roman" panose="02020603050405020304" pitchFamily="18" charset="0"/>
              </a:rPr>
              <a:t>для детского</a:t>
            </a:r>
            <a:br>
              <a:rPr lang="ru-RU" sz="8000" b="1" spc="300" dirty="0" smtClean="0">
                <a:solidFill>
                  <a:srgbClr val="FF0000"/>
                </a:solidFill>
                <a:latin typeface="Artemon " panose="02000506040000020004" pitchFamily="2" charset="0"/>
                <a:cs typeface="Times New Roman" panose="02020603050405020304" pitchFamily="18" charset="0"/>
              </a:rPr>
            </a:br>
            <a:r>
              <a:rPr lang="ru-RU" sz="8000" b="1" spc="300" dirty="0" smtClean="0">
                <a:solidFill>
                  <a:srgbClr val="FF0000"/>
                </a:solidFill>
                <a:latin typeface="Artemon " panose="02000506040000020004" pitchFamily="2" charset="0"/>
                <a:cs typeface="Times New Roman" panose="02020603050405020304" pitchFamily="18" charset="0"/>
              </a:rPr>
              <a:t>творчества</a:t>
            </a:r>
            <a:endParaRPr lang="ru-RU" sz="8000" b="1" spc="300" dirty="0">
              <a:solidFill>
                <a:srgbClr val="FF0000"/>
              </a:solidFill>
              <a:latin typeface="Artemon " panose="0200050604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92901"/>
            <a:ext cx="9144000" cy="1655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Славгородская В.П.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0225" y="521081"/>
            <a:ext cx="5143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err="1" smtClean="0">
                <a:solidFill>
                  <a:srgbClr val="FF0000"/>
                </a:solidFill>
                <a:latin typeface="Artemon " panose="02000506040000020004" pitchFamily="2" charset="0"/>
              </a:rPr>
              <a:t>Физминутка</a:t>
            </a:r>
            <a:r>
              <a:rPr lang="ru-RU" sz="6600" dirty="0" smtClean="0">
                <a:solidFill>
                  <a:srgbClr val="FF0000"/>
                </a:solidFill>
                <a:latin typeface="Artemon " panose="02000506040000020004" pitchFamily="2" charset="0"/>
              </a:rPr>
              <a:t> </a:t>
            </a:r>
            <a:endParaRPr lang="ru-RU" sz="6600" dirty="0">
              <a:solidFill>
                <a:srgbClr val="FF0000"/>
              </a:solidFill>
              <a:latin typeface="Artemon " panose="02000506040000020004" pitchFamily="2" charset="0"/>
            </a:endParaRPr>
          </a:p>
        </p:txBody>
      </p:sp>
      <p:pic>
        <p:nvPicPr>
          <p:cNvPr id="9" name="Picture 2" descr="https://avatars.mds.yandex.net/i?id=1b89f3afa4598fad82e148723d617826_l-820592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000" y1="79260" x2="46188" y2="78924"/>
                        <a14:foregroundMark x1="688" y1="93610" x2="27500" y2="93610"/>
                        <a14:foregroundMark x1="20250" y1="76233" x2="45625" y2="75561"/>
                        <a14:foregroundMark x1="85375" y1="82175" x2="82875" y2="86211"/>
                        <a14:foregroundMark x1="91563" y1="84081" x2="91750" y2="88901"/>
                        <a14:foregroundMark x1="9563" y1="81502" x2="9313" y2="88453"/>
                        <a14:foregroundMark x1="16125" y1="80717" x2="16125" y2="87332"/>
                        <a14:foregroundMark x1="48688" y1="81502" x2="48875" y2="86996"/>
                        <a14:foregroundMark x1="55500" y1="77354" x2="56500" y2="86659"/>
                        <a14:foregroundMark x1="67000" y1="68946" x2="65563" y2="74103"/>
                        <a14:foregroundMark x1="73188" y1="65583" x2="74875" y2="71861"/>
                        <a14:foregroundMark x1="28938" y1="66256" x2="28313" y2="72197"/>
                        <a14:foregroundMark x1="35063" y1="64126" x2="36563" y2="72197"/>
                        <a14:backgroundMark x1="13063" y1="78475" x2="13250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21" y="1904290"/>
            <a:ext cx="8067381" cy="44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1540040" y="199833"/>
            <a:ext cx="901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3600" b="1" spc="300" dirty="0">
              <a:solidFill>
                <a:srgbClr val="FF0000"/>
              </a:solidFill>
              <a:latin typeface="Artemon " panose="0200050604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лего физминут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668" y="832513"/>
            <a:ext cx="10390408" cy="58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flipH="1">
            <a:off x="1540040" y="199833"/>
            <a:ext cx="9015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СОСТАВЛЕНИЯ РАССКАЗА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ВЫПОЛНЕННОЙ ПОСТРОЙКЕ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1923288"/>
            <a:ext cx="10631424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444" y="1994161"/>
            <a:ext cx="1082267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dirty="0" smtClean="0">
                <a:solidFill>
                  <a:srgbClr val="FF0000"/>
                </a:solidFill>
                <a:latin typeface="Artemon " panose="02000506040000020004" pitchFamily="2" charset="0"/>
              </a:rPr>
              <a:t>МОЛОДЦЫ!</a:t>
            </a:r>
            <a:endParaRPr lang="ru-RU" sz="19900" dirty="0">
              <a:solidFill>
                <a:srgbClr val="FF0000"/>
              </a:solidFill>
              <a:latin typeface="Artemon " panose="02000506040000020004" pitchFamily="2" charset="0"/>
            </a:endParaRPr>
          </a:p>
        </p:txBody>
      </p:sp>
      <p:pic>
        <p:nvPicPr>
          <p:cNvPr id="7" name="zvuk-aplodismentov-korotkiy-5-sek-339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2450" y="593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rs.mds.yandex.net/i?id=66a02a2d4336f531d3d35c7445cbd4b7_l-9710160-images-thumbs&amp;ref=rim&amp;n=13&amp;w=800&amp;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5" y="670375"/>
            <a:ext cx="5689483" cy="56894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i?id=b019adb8a25160bf8b4014ea98a63b2b_l-9180844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8374"/>
          <a:stretch/>
        </p:blipFill>
        <p:spPr bwMode="auto">
          <a:xfrm>
            <a:off x="6955377" y="670375"/>
            <a:ext cx="4563335" cy="56894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2236522" y="199832"/>
            <a:ext cx="7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ТКАЦКИЙ СТАНОК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avatars.mds.yandex.net/i?id=85b3f55956e77c2e8953fd4ec3244b80_l-403383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49" y="842120"/>
            <a:ext cx="5658372" cy="58794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106904" y="117946"/>
            <a:ext cx="994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ПЛЕТЕНИЯ БРАСЛЕТОВ ИЗ БИСЕРА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2236522" y="199833"/>
            <a:ext cx="7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ПЛЕТЕНИЯ УКРАШЕНИЙ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i?id=7c75068ec14ab63f4e6c27ea4a5ab3a5_l-4817585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6"/>
          <a:stretch/>
        </p:blipFill>
        <p:spPr bwMode="auto">
          <a:xfrm>
            <a:off x="2267471" y="723054"/>
            <a:ext cx="7248525" cy="59643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2236522" y="199832"/>
            <a:ext cx="7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ВЯЗАЛЬНЫЙ СТАНОК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avatars.mds.yandex.net/i?id=d460a2479f257d0db33d7e2291bd05e6_l-5165563-images-thumbs&amp;ref=rim&amp;n=13&amp;w=700&amp;h=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77" y="818867"/>
            <a:ext cx="5861712" cy="58617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2236522" y="199832"/>
            <a:ext cx="73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ПЛЕТЕНИЯ ИЗ РЕЗИНОК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7305" y="1363579"/>
            <a:ext cx="5508715" cy="516555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 b="11390"/>
          <a:stretch/>
        </p:blipFill>
        <p:spPr>
          <a:xfrm>
            <a:off x="6368943" y="1920277"/>
            <a:ext cx="5315411" cy="405216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128" name="Picture 8" descr="https://avatars.mds.yandex.net/i?id=05530c8ae55fd780a7c191a2fb6c5ca57a0aaa13-10415038-images-thumbs&amp;ref=rim&amp;n=33&amp;w=200&amp;h=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9" y="1583134"/>
            <a:ext cx="2396599" cy="23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i?id=fb7831b838e108d4f1dd95a7af4cb0cd_l-5350111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87250" l="3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108" b="11880"/>
          <a:stretch/>
        </p:blipFill>
        <p:spPr bwMode="auto">
          <a:xfrm>
            <a:off x="3272181" y="1596109"/>
            <a:ext cx="2733841" cy="20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rs.mds.yandex.net/i?id=ea41c178a7aa47d1a7c132ba70247407_l-4628413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05" y="3480459"/>
            <a:ext cx="4376415" cy="31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1540040" y="199833"/>
            <a:ext cx="901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ГОФРИРОВАНИЯ БУМАГИ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avatars.mds.yandex.net/i?id=1b060cb5e32629671213d4f61ecb016e_l-299418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86" y="984029"/>
            <a:ext cx="5399772" cy="539977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795" t="13931" r="30414" b="33542"/>
          <a:stretch/>
        </p:blipFill>
        <p:spPr>
          <a:xfrm>
            <a:off x="9582912" y="1883664"/>
            <a:ext cx="1645920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96" b="55872" l="5726" r="49516">
                        <a14:backgroundMark x1="41210" y1="42018" x2="41210" y2="45895"/>
                        <a14:backgroundMark x1="31048" y1="28620" x2="31210" y2="36203"/>
                        <a14:backgroundMark x1="27177" y1="28734" x2="27097" y2="33466"/>
                        <a14:backgroundMark x1="35645" y1="29475" x2="35645" y2="29475"/>
                        <a14:backgroundMark x1="35403" y1="29475" x2="35403" y2="29475"/>
                        <a14:backgroundMark x1="35403" y1="29475" x2="35403" y2="29475"/>
                        <a14:backgroundMark x1="35161" y1="32782" x2="35161" y2="32782"/>
                        <a14:backgroundMark x1="35161" y1="32782" x2="35161" y2="32782"/>
                        <a14:backgroundMark x1="35323" y1="35804" x2="35323" y2="35804"/>
                        <a14:backgroundMark x1="35323" y1="35804" x2="35323" y2="35804"/>
                        <a14:backgroundMark x1="35081" y1="41448" x2="35081" y2="41448"/>
                        <a14:backgroundMark x1="35565" y1="41505" x2="35565" y2="41505"/>
                        <a14:backgroundMark x1="35968" y1="44926" x2="35968" y2="44926"/>
                        <a14:backgroundMark x1="35081" y1="44926" x2="35081" y2="44926"/>
                        <a14:backgroundMark x1="22823" y1="44584" x2="22823" y2="44584"/>
                        <a14:backgroundMark x1="22823" y1="44584" x2="22823" y2="44584"/>
                        <a14:backgroundMark x1="23065" y1="41619" x2="23065" y2="41619"/>
                        <a14:backgroundMark x1="23065" y1="41619" x2="23065" y2="41619"/>
                        <a14:backgroundMark x1="23065" y1="35120" x2="23065" y2="35120"/>
                        <a14:backgroundMark x1="23065" y1="35177" x2="23065" y2="35177"/>
                        <a14:backgroundMark x1="22823" y1="35177" x2="22823" y2="35177"/>
                        <a14:backgroundMark x1="22823" y1="32839" x2="22823" y2="32839"/>
                        <a14:backgroundMark x1="22823" y1="32839" x2="22823" y2="32839"/>
                        <a14:backgroundMark x1="22823" y1="29647" x2="22823" y2="29647"/>
                        <a14:backgroundMark x1="22823" y1="29647" x2="22823" y2="29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" t="20805" r="50469" b="42688"/>
          <a:stretch/>
        </p:blipFill>
        <p:spPr>
          <a:xfrm>
            <a:off x="3263243" y="682388"/>
            <a:ext cx="5061892" cy="59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1849" y="596668"/>
            <a:ext cx="534954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temon " panose="02000506040000020004" pitchFamily="2" charset="0"/>
              </a:rPr>
              <a:t>Правила работы </a:t>
            </a:r>
            <a:endParaRPr lang="ru-RU" sz="6600" dirty="0" smtClean="0">
              <a:solidFill>
                <a:srgbClr val="FF0000"/>
              </a:solidFill>
              <a:latin typeface="Artemon " panose="02000506040000020004" pitchFamily="2" charset="0"/>
            </a:endParaRPr>
          </a:p>
          <a:p>
            <a:pPr algn="ctr"/>
            <a:r>
              <a:rPr lang="ru-RU" sz="6600" dirty="0" smtClean="0">
                <a:solidFill>
                  <a:srgbClr val="FF0000"/>
                </a:solidFill>
                <a:latin typeface="Artemon " panose="02000506040000020004" pitchFamily="2" charset="0"/>
              </a:rPr>
              <a:t>с </a:t>
            </a:r>
            <a:r>
              <a:rPr lang="ru-RU" sz="6600" dirty="0">
                <a:solidFill>
                  <a:srgbClr val="FF0000"/>
                </a:solidFill>
                <a:latin typeface="Artemon " panose="02000506040000020004" pitchFamily="2" charset="0"/>
              </a:rPr>
              <a:t>конструктором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0" r="100000">
                        <a14:foregroundMark x1="20648" y1="10741" x2="81111" y2="11944"/>
                        <a14:foregroundMark x1="11296" y1="20463" x2="88889" y2="19537"/>
                        <a14:foregroundMark x1="5926" y1="29815" x2="95833" y2="30093"/>
                        <a14:foregroundMark x1="2870" y1="39630" x2="96019" y2="39815"/>
                        <a14:foregroundMark x1="926" y1="47778" x2="97407" y2="47407"/>
                        <a14:foregroundMark x1="2130" y1="56944" x2="97222" y2="58889"/>
                        <a14:foregroundMark x1="3704" y1="65648" x2="93426" y2="69630"/>
                        <a14:foregroundMark x1="9907" y1="78056" x2="84907" y2="80185"/>
                        <a14:foregroundMark x1="23426" y1="89167" x2="74167" y2="90370"/>
                        <a14:foregroundMark x1="37130" y1="96296" x2="70741" y2="94537"/>
                        <a14:foregroundMark x1="93056" y1="73241" x2="85093" y2="80833"/>
                        <a14:foregroundMark x1="19815" y1="82222" x2="74537" y2="85185"/>
                        <a14:foregroundMark x1="6296" y1="72407" x2="32593" y2="71481"/>
                        <a14:foregroundMark x1="14444" y1="24907" x2="83333" y2="23056"/>
                        <a14:foregroundMark x1="21389" y1="13519" x2="11481" y2="21296"/>
                        <a14:foregroundMark x1="39907" y1="4815" x2="67222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6" y="4031555"/>
            <a:ext cx="2750124" cy="2750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8" r="100000">
                        <a14:foregroundMark x1="24631" y1="15683" x2="73727" y2="13905"/>
                        <a14:foregroundMark x1="14286" y1="24899" x2="85222" y2="24091"/>
                        <a14:foregroundMark x1="29885" y1="11964" x2="68473" y2="9782"/>
                        <a14:foregroundMark x1="16913" y1="22070" x2="82020" y2="18917"/>
                        <a14:foregroundMark x1="9031" y1="32660" x2="90722" y2="32417"/>
                        <a14:foregroundMark x1="8456" y1="37187" x2="92529" y2="37833"/>
                        <a14:foregroundMark x1="6650" y1="44786" x2="93924" y2="45998"/>
                        <a14:foregroundMark x1="12644" y1="27486" x2="87438" y2="27890"/>
                        <a14:foregroundMark x1="48686" y1="40016" x2="53284" y2="40016"/>
                        <a14:foregroundMark x1="74138" y1="41795" x2="96388" y2="41956"/>
                        <a14:foregroundMark x1="7800" y1="56750" x2="91708" y2="58933"/>
                        <a14:foregroundMark x1="39327" y1="53112" x2="92529" y2="53759"/>
                        <a14:foregroundMark x1="6814" y1="40420" x2="27011" y2="40582"/>
                        <a14:foregroundMark x1="58128" y1="51172" x2="86207" y2="51738"/>
                        <a14:foregroundMark x1="6650" y1="61520" x2="89901" y2="65481"/>
                        <a14:foregroundMark x1="9852" y1="69442" x2="87438" y2="73242"/>
                        <a14:foregroundMark x1="15517" y1="77607" x2="81773" y2="80437"/>
                        <a14:foregroundMark x1="22742" y1="55133" x2="30296" y2="56346"/>
                        <a14:foregroundMark x1="44828" y1="56346" x2="50246" y2="56346"/>
                        <a14:foregroundMark x1="60345" y1="66694" x2="86207" y2="68068"/>
                        <a14:foregroundMark x1="9442" y1="66289" x2="34729" y2="66451"/>
                        <a14:foregroundMark x1="63793" y1="75990" x2="83826" y2="76395"/>
                        <a14:foregroundMark x1="20772" y1="83023" x2="74302" y2="84398"/>
                        <a14:foregroundMark x1="30460" y1="88359" x2="66256" y2="90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86" y="4010104"/>
            <a:ext cx="2750124" cy="2793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67">
                        <a14:foregroundMark x1="21204" y1="12500" x2="60648" y2="3148"/>
                        <a14:foregroundMark x1="22222" y1="17315" x2="95833" y2="43426"/>
                        <a14:foregroundMark x1="81481" y1="19907" x2="18241" y2="81944"/>
                        <a14:foregroundMark x1="7500" y1="38241" x2="89259" y2="38796"/>
                        <a14:foregroundMark x1="17037" y1="22685" x2="90093" y2="22685"/>
                        <a14:foregroundMark x1="28611" y1="14167" x2="68148" y2="12500"/>
                        <a14:foregroundMark x1="30556" y1="11111" x2="67778" y2="10741"/>
                        <a14:foregroundMark x1="23796" y1="17685" x2="78704" y2="16759"/>
                        <a14:foregroundMark x1="52685" y1="27870" x2="52685" y2="27870"/>
                        <a14:foregroundMark x1="53889" y1="24444" x2="64630" y2="23889"/>
                        <a14:foregroundMark x1="62037" y1="19722" x2="71389" y2="19907"/>
                        <a14:foregroundMark x1="70926" y1="33241" x2="94259" y2="29630"/>
                        <a14:foregroundMark x1="11019" y1="29444" x2="64167" y2="33241"/>
                        <a14:foregroundMark x1="13241" y1="26111" x2="45926" y2="27222"/>
                        <a14:foregroundMark x1="9444" y1="35000" x2="24167" y2="34815"/>
                        <a14:foregroundMark x1="5648" y1="50185" x2="93889" y2="47963"/>
                        <a14:foregroundMark x1="6296" y1="57685" x2="93241" y2="56111"/>
                        <a14:foregroundMark x1="6481" y1="45185" x2="90278" y2="41759"/>
                        <a14:foregroundMark x1="81667" y1="54537" x2="96852" y2="53333"/>
                        <a14:foregroundMark x1="7500" y1="62685" x2="92685" y2="59722"/>
                        <a14:foregroundMark x1="10278" y1="69259" x2="95648" y2="68426"/>
                        <a14:foregroundMark x1="5463" y1="53889" x2="23426" y2="53704"/>
                        <a14:foregroundMark x1="12500" y1="73056" x2="23611" y2="73426"/>
                        <a14:foregroundMark x1="27407" y1="73611" x2="83889" y2="78241"/>
                        <a14:foregroundMark x1="20370" y1="81574" x2="80278" y2="81389"/>
                        <a14:foregroundMark x1="82870" y1="66481" x2="92222" y2="66296"/>
                        <a14:foregroundMark x1="25370" y1="86944" x2="72778" y2="86944"/>
                        <a14:foregroundMark x1="82685" y1="63519" x2="91852" y2="63056"/>
                        <a14:foregroundMark x1="36296" y1="91759" x2="66944" y2="89167"/>
                        <a14:foregroundMark x1="9444" y1="67870" x2="17037" y2="68056"/>
                        <a14:foregroundMark x1="33148" y1="51111" x2="29537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40" y="4031556"/>
            <a:ext cx="2750123" cy="2750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44" l="556" r="100000">
                        <a14:foregroundMark x1="50833" y1="1204" x2="10463" y2="20463"/>
                        <a14:foregroundMark x1="15000" y1="18704" x2="1944" y2="53148"/>
                        <a14:foregroundMark x1="1296" y1="56481" x2="21389" y2="89352"/>
                        <a14:foregroundMark x1="45463" y1="95093" x2="84259" y2="84537"/>
                        <a14:foregroundMark x1="35926" y1="94537" x2="35926" y2="94537"/>
                        <a14:foregroundMark x1="34167" y1="96111" x2="65556" y2="95556"/>
                        <a14:foregroundMark x1="72778" y1="9722" x2="94444" y2="29815"/>
                        <a14:foregroundMark x1="94259" y1="41204" x2="95278" y2="65648"/>
                        <a14:foregroundMark x1="20000" y1="20926" x2="80741" y2="19907"/>
                        <a14:foregroundMark x1="26019" y1="14352" x2="73981" y2="14537"/>
                        <a14:foregroundMark x1="12685" y1="29074" x2="87500" y2="26481"/>
                        <a14:foregroundMark x1="9074" y1="35648" x2="91019" y2="35648"/>
                        <a14:foregroundMark x1="6111" y1="43981" x2="97870" y2="44352"/>
                        <a14:foregroundMark x1="6111" y1="55278" x2="94259" y2="56111"/>
                        <a14:foregroundMark x1="7870" y1="64722" x2="90833" y2="65093"/>
                        <a14:foregroundMark x1="27963" y1="80370" x2="41944" y2="86389"/>
                        <a14:foregroundMark x1="96204" y1="67870" x2="87130" y2="7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41" y="1050863"/>
            <a:ext cx="2750122" cy="2750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8" r="99444">
                        <a14:foregroundMark x1="48889" y1="3426" x2="15648" y2="18704"/>
                        <a14:foregroundMark x1="6852" y1="29259" x2="5093" y2="63889"/>
                        <a14:foregroundMark x1="9630" y1="72222" x2="18241" y2="83148"/>
                        <a14:foregroundMark x1="51296" y1="3611" x2="89630" y2="24907"/>
                        <a14:foregroundMark x1="93056" y1="32593" x2="99815" y2="52315"/>
                        <a14:foregroundMark x1="94074" y1="68241" x2="63426" y2="96481"/>
                        <a14:foregroundMark x1="91296" y1="75000" x2="72778" y2="91111"/>
                        <a14:foregroundMark x1="69167" y1="94722" x2="69167" y2="94722"/>
                        <a14:foregroundMark x1="89444" y1="28611" x2="95648" y2="32407"/>
                        <a14:foregroundMark x1="54444" y1="3148" x2="68611" y2="5556"/>
                        <a14:foregroundMark x1="21019" y1="11759" x2="33981" y2="6389"/>
                        <a14:foregroundMark x1="70556" y1="9722" x2="70556" y2="9722"/>
                        <a14:foregroundMark x1="66019" y1="6944" x2="74352" y2="9167"/>
                        <a14:foregroundMark x1="1944" y1="41204" x2="2130" y2="53333"/>
                        <a14:foregroundMark x1="4722" y1="67685" x2="7500" y2="73611"/>
                        <a14:foregroundMark x1="18611" y1="87593" x2="35926" y2="95556"/>
                        <a14:foregroundMark x1="45463" y1="96759" x2="41667" y2="96759"/>
                        <a14:foregroundMark x1="76944" y1="13333" x2="86852" y2="22685"/>
                        <a14:foregroundMark x1="82130" y1="46574" x2="65370" y2="60463"/>
                        <a14:foregroundMark x1="31944" y1="12778" x2="65556" y2="11944"/>
                        <a14:foregroundMark x1="19444" y1="20463" x2="81481" y2="20463"/>
                        <a14:foregroundMark x1="9259" y1="36019" x2="91481" y2="35833"/>
                        <a14:foregroundMark x1="45648" y1="7963" x2="53426" y2="93704"/>
                        <a14:foregroundMark x1="11019" y1="72222" x2="93611" y2="54167"/>
                        <a14:foregroundMark x1="73704" y1="66481" x2="73704" y2="66481"/>
                        <a14:foregroundMark x1="52870" y1="77593" x2="92500" y2="67870"/>
                        <a14:foregroundMark x1="18056" y1="69815" x2="57870" y2="82407"/>
                        <a14:foregroundMark x1="15278" y1="26111" x2="18611" y2="79630"/>
                        <a14:foregroundMark x1="19444" y1="73056" x2="52870" y2="90926"/>
                        <a14:foregroundMark x1="55463" y1="89167" x2="88056" y2="70278"/>
                        <a14:foregroundMark x1="20185" y1="78241" x2="49630" y2="92778"/>
                        <a14:foregroundMark x1="22778" y1="83426" x2="41111" y2="90741"/>
                        <a14:foregroundMark x1="40278" y1="82407" x2="51019" y2="83796"/>
                        <a14:foregroundMark x1="54074" y1="86944" x2="75926" y2="72407"/>
                        <a14:foregroundMark x1="78148" y1="80370" x2="54074" y2="93148"/>
                        <a14:foregroundMark x1="51296" y1="71204" x2="94815" y2="60278"/>
                        <a14:foregroundMark x1="53056" y1="66667" x2="93056" y2="56944"/>
                        <a14:foregroundMark x1="52870" y1="74815" x2="90648" y2="65093"/>
                        <a14:foregroundMark x1="49907" y1="57685" x2="93241" y2="45370"/>
                        <a14:foregroundMark x1="48704" y1="36574" x2="93426" y2="52315"/>
                        <a14:foregroundMark x1="91481" y1="36204" x2="73148" y2="45000"/>
                        <a14:foregroundMark x1="66759" y1="44352" x2="51019" y2="55093"/>
                        <a14:foregroundMark x1="51019" y1="61111" x2="69167" y2="56111"/>
                        <a14:foregroundMark x1="75741" y1="55278" x2="90093" y2="51759"/>
                        <a14:foregroundMark x1="77685" y1="44815" x2="93241" y2="40833"/>
                        <a14:foregroundMark x1="57037" y1="38796" x2="83889" y2="38796"/>
                        <a14:foregroundMark x1="49074" y1="44167" x2="65000" y2="43611"/>
                        <a14:foregroundMark x1="58056" y1="53519" x2="73981" y2="46204"/>
                        <a14:foregroundMark x1="60648" y1="78981" x2="64815" y2="77593"/>
                        <a14:foregroundMark x1="46667" y1="9722" x2="58426" y2="9722"/>
                        <a14:foregroundMark x1="46481" y1="17130" x2="73981" y2="15556"/>
                        <a14:foregroundMark x1="22778" y1="17315" x2="46296" y2="17315"/>
                        <a14:foregroundMark x1="46852" y1="19259" x2="73981" y2="17870"/>
                        <a14:foregroundMark x1="20370" y1="19074" x2="46111" y2="18889"/>
                        <a14:foregroundMark x1="16019" y1="24907" x2="47870" y2="23519"/>
                        <a14:foregroundMark x1="16667" y1="28056" x2="46296" y2="28611"/>
                        <a14:foregroundMark x1="10278" y1="33056" x2="47870" y2="32407"/>
                        <a14:foregroundMark x1="27593" y1="21667" x2="34907" y2="21852"/>
                        <a14:foregroundMark x1="31944" y1="26481" x2="42685" y2="26481"/>
                        <a14:foregroundMark x1="47500" y1="22870" x2="83889" y2="23241"/>
                        <a14:foregroundMark x1="48889" y1="27685" x2="87315" y2="27685"/>
                        <a14:foregroundMark x1="48056" y1="32222" x2="88704" y2="30463"/>
                        <a14:foregroundMark x1="52222" y1="26296" x2="64630" y2="26481"/>
                        <a14:foregroundMark x1="50463" y1="33796" x2="89444" y2="32870"/>
                        <a14:foregroundMark x1="7870" y1="38981" x2="46296" y2="44167"/>
                        <a14:foregroundMark x1="6667" y1="45000" x2="48889" y2="47593"/>
                        <a14:foregroundMark x1="26019" y1="37407" x2="46296" y2="40833"/>
                        <a14:foregroundMark x1="6667" y1="50926" x2="50278" y2="52963"/>
                        <a14:foregroundMark x1="7315" y1="58333" x2="54074" y2="59907"/>
                        <a14:foregroundMark x1="10463" y1="66667" x2="49907" y2="69259"/>
                        <a14:foregroundMark x1="43519" y1="70833" x2="50648" y2="75833"/>
                        <a14:foregroundMark x1="6852" y1="61296" x2="16667" y2="61481"/>
                        <a14:foregroundMark x1="6296" y1="54907" x2="31759" y2="5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6" y="1050863"/>
            <a:ext cx="2750123" cy="2750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2778" y1="3889" x2="22407" y2="9444"/>
                        <a14:foregroundMark x1="20648" y1="14537" x2="6204" y2="28148"/>
                        <a14:foregroundMark x1="1481" y1="55833" x2="13889" y2="79630"/>
                        <a14:foregroundMark x1="23241" y1="88981" x2="53426" y2="97037"/>
                        <a14:foregroundMark x1="51759" y1="8611" x2="51296" y2="91111"/>
                        <a14:foregroundMark x1="7500" y1="48148" x2="96389" y2="49815"/>
                        <a14:foregroundMark x1="27870" y1="16667" x2="50000" y2="43889"/>
                        <a14:foregroundMark x1="56852" y1="13704" x2="90926" y2="46481"/>
                        <a14:foregroundMark x1="90000" y1="54537" x2="53426" y2="92778"/>
                        <a14:foregroundMark x1="21481" y1="20093" x2="13056" y2="72407"/>
                        <a14:foregroundMark x1="22407" y1="59630" x2="49167" y2="91944"/>
                        <a14:foregroundMark x1="96389" y1="55370" x2="83611" y2="83426"/>
                        <a14:foregroundMark x1="48796" y1="4352" x2="77222" y2="11944"/>
                        <a14:foregroundMark x1="90093" y1="27037" x2="96574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32" y="4010104"/>
            <a:ext cx="2750122" cy="27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</TotalTime>
  <Words>57</Words>
  <Application>Microsoft Office PowerPoint</Application>
  <PresentationFormat>Широкоэкранный</PresentationFormat>
  <Paragraphs>23</Paragraphs>
  <Slides>13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Artemon </vt:lpstr>
      <vt:lpstr>Calibri</vt:lpstr>
      <vt:lpstr>Calibri Light</vt:lpstr>
      <vt:lpstr>Times New Roman</vt:lpstr>
      <vt:lpstr>Тема Office</vt:lpstr>
      <vt:lpstr>Виды станков для детского творчества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36</cp:revision>
  <dcterms:created xsi:type="dcterms:W3CDTF">2024-02-18T09:04:50Z</dcterms:created>
  <dcterms:modified xsi:type="dcterms:W3CDTF">2024-06-11T20:27:40Z</dcterms:modified>
</cp:coreProperties>
</file>